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2142" y="5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77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65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4610100" cy="6826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NTC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0x0A6 Hw Angle to Motor Angle Correlation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6019800" cy="57912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  <a:br>
              <a:rPr lang="en-US" b="1" dirty="0" smtClean="0"/>
            </a:br>
            <a:endParaRPr lang="en-US" b="1" dirty="0" smtClean="0"/>
          </a:p>
          <a:p>
            <a:pPr eaLnBrk="1" hangingPunct="1"/>
            <a:r>
              <a:rPr lang="en-US" dirty="0" smtClean="0"/>
              <a:t>This diagnostic is in place primarily to detect a correlation error between motor position and Handwheel position derived from a Handwheel angle sensor.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</a:p>
          <a:p>
            <a:pPr eaLnBrk="1" hangingPunct="1"/>
            <a:r>
              <a:rPr lang="en-US" dirty="0" smtClean="0"/>
              <a:t>The diagnostic compares the Handwheel angle with the cumulative motor position scaled to Handwheel degrees.</a:t>
            </a:r>
          </a:p>
          <a:p>
            <a:pPr eaLnBrk="1" hangingPunct="1"/>
            <a:r>
              <a:rPr lang="en-US" dirty="0" smtClean="0"/>
              <a:t>If the difference exceeds a calibratable threshold for a duration of time, then the NTC is set.  An error accumulator strategy is used to set the NTC. </a:t>
            </a:r>
          </a:p>
          <a:p>
            <a:pPr eaLnBrk="1" hangingPunct="1"/>
            <a:r>
              <a:rPr lang="en-US" dirty="0" smtClean="0"/>
              <a:t>The diagnostic as designed will apply only for those systems that have an absolute position sensor.</a:t>
            </a:r>
          </a:p>
          <a:p>
            <a:pPr eaLnBrk="1" hangingPunct="1"/>
            <a:r>
              <a:rPr lang="en-US" dirty="0" smtClean="0"/>
              <a:t>This diagnostic is executed only if the motor position and Handwheel angle sensor signals are valid, and the Handwheel position sensor has been trimmed.</a:t>
            </a:r>
          </a:p>
          <a:p>
            <a:pPr eaLnBrk="1" hangingPunct="1"/>
            <a:endParaRPr lang="en-US" dirty="0"/>
          </a:p>
          <a:p>
            <a:pPr lvl="0" eaLnBrk="1" hangingPunct="1">
              <a:lnSpc>
                <a:spcPct val="90000"/>
              </a:lnSpc>
              <a:buNone/>
              <a:defRPr/>
            </a:pPr>
            <a:endParaRPr lang="en-US" b="1" dirty="0" smtClean="0"/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lang="en-US" b="1" dirty="0" smtClean="0"/>
              <a:t>Typical </a:t>
            </a:r>
            <a:r>
              <a:rPr lang="en-US" b="1" dirty="0"/>
              <a:t>Fault Response:  F3 Notification Only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/>
              <a:t>The fault response will stop providing H</a:t>
            </a:r>
            <a:r>
              <a:rPr lang="en-US" dirty="0" smtClean="0"/>
              <a:t>andwheel </a:t>
            </a:r>
            <a:r>
              <a:rPr lang="en-US" dirty="0"/>
              <a:t>position to dependent functions for the duration of the fault. 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lvl="0" eaLnBrk="1" hangingPunct="1">
              <a:lnSpc>
                <a:spcPct val="90000"/>
              </a:lnSpc>
              <a:buNone/>
              <a:defRPr/>
            </a:pPr>
            <a:endParaRPr lang="en-US" dirty="0"/>
          </a:p>
          <a:p>
            <a:pPr lvl="0" eaLnBrk="1" hangingPunct="1">
              <a:lnSpc>
                <a:spcPct val="90000"/>
              </a:lnSpc>
              <a:buNone/>
              <a:defRPr/>
            </a:pPr>
            <a:endParaRPr lang="en-US" b="1" dirty="0" smtClean="0"/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lang="en-US" b="1" dirty="0" smtClean="0"/>
              <a:t>Probable </a:t>
            </a:r>
            <a:r>
              <a:rPr lang="en-US" b="1" dirty="0"/>
              <a:t>Sources </a:t>
            </a:r>
            <a:br>
              <a:rPr lang="en-US" b="1" dirty="0"/>
            </a:br>
            <a:r>
              <a:rPr lang="en-US" b="1" dirty="0"/>
              <a:t>(Most to Least Probable):</a:t>
            </a:r>
          </a:p>
          <a:p>
            <a:pPr lvl="0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System without travel stops and non-contacting sensor roll-over</a:t>
            </a:r>
          </a:p>
          <a:p>
            <a:pPr lvl="0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Sensor – Electrical connection – open/short</a:t>
            </a:r>
          </a:p>
          <a:p>
            <a:pPr lvl="0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Control module – Signal Open / Short - Failed external component or solder connection (resistor or capacitor)</a:t>
            </a:r>
          </a:p>
          <a:p>
            <a:pPr lvl="0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Broken motor coupling/belt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nn-Jan-13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18256"/>
              </p:ext>
            </p:extLst>
          </p:nvPr>
        </p:nvGraphicFramePr>
        <p:xfrm>
          <a:off x="76200" y="6019800"/>
          <a:ext cx="67056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092700"/>
                <a:gridCol w="763587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06-13-16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" name="Group 111"/>
          <p:cNvGraphicFramePr>
            <a:graphicFrameLocks noGrp="1"/>
          </p:cNvGraphicFramePr>
          <p:nvPr/>
        </p:nvGraphicFramePr>
        <p:xfrm>
          <a:off x="76200" y="3352800"/>
          <a:ext cx="6705600" cy="868680"/>
        </p:xfrm>
        <a:graphic>
          <a:graphicData uri="http://schemas.openxmlformats.org/drawingml/2006/table">
            <a:tbl>
              <a:tblPr/>
              <a:tblGrid>
                <a:gridCol w="2590800"/>
                <a:gridCol w="4114800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 of Unusual Event setting NTC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Root Cause / Explanation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8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10683"/>
              </p:ext>
            </p:extLst>
          </p:nvPr>
        </p:nvGraphicFramePr>
        <p:xfrm>
          <a:off x="76200" y="1219200"/>
          <a:ext cx="6705600" cy="1188720"/>
        </p:xfrm>
        <a:graphic>
          <a:graphicData uri="http://schemas.openxmlformats.org/drawingml/2006/table">
            <a:tbl>
              <a:tblPr/>
              <a:tblGrid>
                <a:gridCol w="827088"/>
                <a:gridCol w="849312"/>
                <a:gridCol w="5029200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FDD &amp; Rev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Modifications to Diagnostic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06-13-16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SF045A, V2.0.0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smtClean="0"/>
              <a:t>Algorithm Changes / Lessons Learned / 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57</Words>
  <Application>Microsoft Office PowerPoint</Application>
  <PresentationFormat>Letter Paper (8.5x11 in)</PresentationFormat>
  <Paragraphs>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Overview NTC 0x0A6 Hw Angle to Motor Angle Correlation</vt:lpstr>
      <vt:lpstr>Algorithm Changes / Lessons Learned / 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Nexteer Employee</cp:lastModifiedBy>
  <cp:revision>58</cp:revision>
  <dcterms:created xsi:type="dcterms:W3CDTF">2006-04-03T12:46:29Z</dcterms:created>
  <dcterms:modified xsi:type="dcterms:W3CDTF">2016-06-16T15:31:28Z</dcterms:modified>
</cp:coreProperties>
</file>