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8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LOA Immediate Shutdown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0x0AA.0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SF049A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22860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Loss of Assist Manager(</a:t>
            </a:r>
            <a:r>
              <a:rPr lang="en-US" dirty="0" err="1" smtClean="0"/>
              <a:t>LoaMgr</a:t>
            </a:r>
            <a:r>
              <a:rPr lang="en-US" dirty="0" smtClean="0"/>
              <a:t>) tries to avoid system shutdown when safe sensor redundancy is still in tact. However, in the event that </a:t>
            </a:r>
            <a:r>
              <a:rPr lang="en-US" dirty="0"/>
              <a:t>c</a:t>
            </a:r>
            <a:r>
              <a:rPr lang="en-US" dirty="0" smtClean="0"/>
              <a:t>onditions do not allow continued operation, it is </a:t>
            </a:r>
            <a:r>
              <a:rPr lang="en-US" dirty="0" err="1" smtClean="0"/>
              <a:t>LoaMgr’s</a:t>
            </a:r>
            <a:r>
              <a:rPr lang="en-US" dirty="0" smtClean="0"/>
              <a:t> responsibility to request system shutdown.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228600" indent="0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LoaMgr</a:t>
            </a:r>
            <a:r>
              <a:rPr lang="en-US" b="1" dirty="0"/>
              <a:t> </a:t>
            </a:r>
            <a:r>
              <a:rPr lang="en-US" dirty="0"/>
              <a:t>includes many calibrations used to determine </a:t>
            </a:r>
            <a:r>
              <a:rPr lang="en-US" dirty="0" smtClean="0"/>
              <a:t>correct system response. Some of them can be given values to intentionally trigger this fault. </a:t>
            </a:r>
            <a:r>
              <a:rPr lang="en-US" dirty="0" err="1" smtClean="0"/>
              <a:t>LoaMgr</a:t>
            </a:r>
            <a:r>
              <a:rPr lang="en-US" dirty="0" smtClean="0"/>
              <a:t> reacts instantly because all </a:t>
            </a:r>
            <a:r>
              <a:rPr lang="en-US" dirty="0" err="1" smtClean="0"/>
              <a:t>debounce</a:t>
            </a:r>
            <a:r>
              <a:rPr lang="en-US" dirty="0" smtClean="0"/>
              <a:t> operations are assumed to happen in outside functions that feed inputs to </a:t>
            </a:r>
            <a:r>
              <a:rPr lang="en-US" dirty="0" err="1" smtClean="0"/>
              <a:t>LoaMgr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LOA Based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Response for this diagnostic is F1.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of </a:t>
            </a:r>
            <a:r>
              <a:rPr lang="en-US" dirty="0" err="1"/>
              <a:t>LoaMgr’s</a:t>
            </a:r>
            <a:r>
              <a:rPr lang="en-US" dirty="0"/>
              <a:t> “Independent Signals” inputs has a runtime value that matches up with one of the “Response” calibrations whose </a:t>
            </a:r>
            <a:r>
              <a:rPr lang="en-US" dirty="0" err="1"/>
              <a:t>cal</a:t>
            </a:r>
            <a:r>
              <a:rPr lang="en-US" dirty="0"/>
              <a:t> value is set to 5.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of </a:t>
            </a:r>
            <a:r>
              <a:rPr lang="en-US" dirty="0" err="1"/>
              <a:t>LoaMgr’s</a:t>
            </a:r>
            <a:r>
              <a:rPr lang="en-US" dirty="0"/>
              <a:t> “Independent Signals” inputs is receiving an initial value has a value that matches up with one of the “Response” calibrations whose </a:t>
            </a:r>
            <a:r>
              <a:rPr lang="en-US" dirty="0" err="1"/>
              <a:t>cal</a:t>
            </a:r>
            <a:r>
              <a:rPr lang="en-US" dirty="0"/>
              <a:t> value is set to 5.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Two or more issues exist in the system simultaneously, which automatically promotes </a:t>
            </a:r>
            <a:r>
              <a:rPr lang="en-US" dirty="0" err="1"/>
              <a:t>LoaMgr</a:t>
            </a:r>
            <a:r>
              <a:rPr lang="en-US" dirty="0"/>
              <a:t> response from calibrated values to a hardcoded response of 5 (Rapid Shutdown Requested).  Example:  System was already using TLOA due to lost </a:t>
            </a:r>
            <a:r>
              <a:rPr lang="en-US" dirty="0" err="1"/>
              <a:t>handwheel</a:t>
            </a:r>
            <a:r>
              <a:rPr lang="en-US" dirty="0"/>
              <a:t> torque signals, and then the system loses motor current signals.  Each response (</a:t>
            </a:r>
            <a:r>
              <a:rPr lang="en-US" dirty="0" err="1"/>
              <a:t>HwTq</a:t>
            </a:r>
            <a:r>
              <a:rPr lang="en-US" dirty="0"/>
              <a:t> and </a:t>
            </a:r>
            <a:r>
              <a:rPr lang="en-US" dirty="0" err="1"/>
              <a:t>MotCurr</a:t>
            </a:r>
            <a:r>
              <a:rPr lang="en-US" dirty="0"/>
              <a:t>) by itself might be </a:t>
            </a:r>
            <a:r>
              <a:rPr lang="en-US" dirty="0" err="1"/>
              <a:t>cal’d</a:t>
            </a:r>
            <a:r>
              <a:rPr lang="en-US" dirty="0"/>
              <a:t> to engage software-based mitigation (TLOA and Voltage Mode), but together they are deemed an illegal combination.  Illegal combinations result in F1 shutdown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27-Sep-16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83375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84261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73</Words>
  <Application>Microsoft Office PowerPoint</Application>
  <PresentationFormat>Letter Paper (8.5x11 in)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Immediate Shutdown Overview NTC 0x0AA.0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51</cp:revision>
  <dcterms:created xsi:type="dcterms:W3CDTF">2006-04-03T12:46:29Z</dcterms:created>
  <dcterms:modified xsi:type="dcterms:W3CDTF">2016-11-02T13:01:52Z</dcterms:modified>
</cp:coreProperties>
</file>