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LOA Controlled Shutdown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0x0AB.0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SF049A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/>
              <a:t>SF049A Loss of Assist </a:t>
            </a:r>
            <a:r>
              <a:rPr lang="en-US" dirty="0" smtClean="0"/>
              <a:t>Manager(</a:t>
            </a:r>
            <a:r>
              <a:rPr lang="en-US" dirty="0" err="1" smtClean="0"/>
              <a:t>LoaMgr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tries to avoid system shutdown when safe sensor redundancy is still in tact.  However, in the event that conditions do not allow continued operation, it is </a:t>
            </a:r>
            <a:r>
              <a:rPr lang="en-US" dirty="0" err="1"/>
              <a:t>LoaMgr’s</a:t>
            </a:r>
            <a:r>
              <a:rPr lang="en-US" dirty="0"/>
              <a:t> responsibility to request system shutdown.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0" eaLnBrk="1" hangingPunct="1">
              <a:lnSpc>
                <a:spcPct val="90000"/>
              </a:lnSpc>
              <a:buNone/>
            </a:pPr>
            <a:r>
              <a:rPr lang="en-US" dirty="0" err="1"/>
              <a:t>LoaMgr</a:t>
            </a:r>
            <a:r>
              <a:rPr lang="en-US" dirty="0"/>
              <a:t> includes many calibrations used to determine correct system response.  Some of them  can be given values to intentionally trigger this fault.  </a:t>
            </a:r>
            <a:r>
              <a:rPr lang="en-US" dirty="0" err="1"/>
              <a:t>LoaMgr</a:t>
            </a:r>
            <a:r>
              <a:rPr lang="en-US" dirty="0"/>
              <a:t> reacts instantly because all </a:t>
            </a:r>
            <a:r>
              <a:rPr lang="en-US" dirty="0" err="1"/>
              <a:t>debounce</a:t>
            </a:r>
            <a:r>
              <a:rPr lang="en-US" dirty="0"/>
              <a:t> operations are assumed to happen in outside functions that feed </a:t>
            </a:r>
            <a:r>
              <a:rPr lang="en-US" dirty="0" err="1"/>
              <a:t>intputs</a:t>
            </a:r>
            <a:r>
              <a:rPr lang="en-US" dirty="0"/>
              <a:t> to </a:t>
            </a:r>
            <a:r>
              <a:rPr lang="en-US" dirty="0" err="1"/>
              <a:t>LoaMgr</a:t>
            </a:r>
            <a:r>
              <a:rPr lang="en-US" dirty="0"/>
              <a:t>.</a:t>
            </a: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LOA Based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esponse for this diagnostic is F2.</a:t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of </a:t>
            </a:r>
            <a:r>
              <a:rPr lang="en-US" dirty="0" err="1"/>
              <a:t>LoaMgr’s</a:t>
            </a:r>
            <a:r>
              <a:rPr lang="en-US" dirty="0"/>
              <a:t> “Independent Signals” inputs has a runtime value that matches up with one of the “Response” calibrations whose </a:t>
            </a:r>
            <a:r>
              <a:rPr lang="en-US" dirty="0" err="1"/>
              <a:t>cal</a:t>
            </a:r>
            <a:r>
              <a:rPr lang="en-US" dirty="0"/>
              <a:t> value is set to 4.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of </a:t>
            </a:r>
            <a:r>
              <a:rPr lang="en-US" dirty="0" err="1"/>
              <a:t>LoaMgr’s</a:t>
            </a:r>
            <a:r>
              <a:rPr lang="en-US" dirty="0"/>
              <a:t> “Independent Signals” inputs is receiving an initial value has a value that matches up with one of the “Response” calibrations whose </a:t>
            </a:r>
            <a:r>
              <a:rPr lang="en-US" dirty="0" err="1"/>
              <a:t>cal</a:t>
            </a:r>
            <a:r>
              <a:rPr lang="en-US" dirty="0"/>
              <a:t> value is set to 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27-Sep-16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60622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2830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73</Words>
  <Application>Microsoft Office PowerPoint</Application>
  <PresentationFormat>Letter Paper (8.5x11 in)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Controlled Shutdown Overview NTC 0x0AB.0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50</cp:revision>
  <dcterms:created xsi:type="dcterms:W3CDTF">2006-04-03T12:46:29Z</dcterms:created>
  <dcterms:modified xsi:type="dcterms:W3CDTF">2016-11-02T13:01:45Z</dcterms:modified>
</cp:coreProperties>
</file>