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</a:t>
            </a:r>
            <a:r>
              <a:rPr lang="en-US" sz="2000" dirty="0" smtClean="0"/>
              <a:t>Current Measure </a:t>
            </a:r>
            <a:r>
              <a:rPr lang="en-US" sz="2000" dirty="0" smtClean="0"/>
              <a:t>Independent Signals Number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0x0AE.0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SF049A Loss of Assist </a:t>
            </a:r>
            <a:r>
              <a:rPr lang="en-US" dirty="0" smtClean="0"/>
              <a:t>Manager(</a:t>
            </a:r>
            <a:r>
              <a:rPr lang="en-US" dirty="0" err="1" smtClean="0"/>
              <a:t>LoaMgr</a:t>
            </a:r>
            <a:r>
              <a:rPr lang="en-US" dirty="0" smtClean="0"/>
              <a:t>) </a:t>
            </a:r>
            <a:r>
              <a:rPr lang="en-US" dirty="0"/>
              <a:t>tries to avoid system shutdown when safe sensor redundancy is still in tact.  However, customers want to prevent EPS from operating when issues occur repeatedly across ignition cycles.  </a:t>
            </a:r>
            <a:r>
              <a:rPr lang="en-US" dirty="0" err="1"/>
              <a:t>Nexteer’s</a:t>
            </a:r>
            <a:r>
              <a:rPr lang="en-US" dirty="0"/>
              <a:t> strategy is to provide NTCs for each issue to be tracked.</a:t>
            </a: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Input signal </a:t>
            </a:r>
            <a:r>
              <a:rPr lang="en-US" dirty="0" smtClean="0"/>
              <a:t>Current Measure Independent Signals </a:t>
            </a:r>
            <a:r>
              <a:rPr lang="en-US" dirty="0"/>
              <a:t>represents the currently active number of Motor Current signals.  When the number of independent signals is equal to or less than a calibration in </a:t>
            </a:r>
            <a:r>
              <a:rPr lang="en-US" dirty="0" err="1"/>
              <a:t>LoaMgr</a:t>
            </a:r>
            <a:r>
              <a:rPr lang="en-US" dirty="0"/>
              <a:t>, the fault status is set instantly to Failed.  </a:t>
            </a:r>
            <a:r>
              <a:rPr lang="en-US" dirty="0" err="1"/>
              <a:t>LoaMgr</a:t>
            </a:r>
            <a:r>
              <a:rPr lang="en-US" dirty="0"/>
              <a:t> can react instantly because the function providing the input signal is expected to </a:t>
            </a:r>
            <a:r>
              <a:rPr lang="en-US" dirty="0" err="1"/>
              <a:t>debounce</a:t>
            </a:r>
            <a:r>
              <a:rPr lang="en-US" dirty="0"/>
              <a:t> before dropping to a lower value.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Response of the diagnostic is F3.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EA3 single-inverter applications, the input signal is coming from SF031A Current Reasonableness.</a:t>
            </a: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29154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1416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153</Words>
  <Application>Microsoft Office PowerPoint</Application>
  <PresentationFormat>Letter Paper (8.5x11 in)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Current Measure Independent Signals Number Fault Overview NTC 0x0AE.0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49</cp:revision>
  <dcterms:created xsi:type="dcterms:W3CDTF">2006-04-03T12:46:29Z</dcterms:created>
  <dcterms:modified xsi:type="dcterms:W3CDTF">2016-11-02T13:00:43Z</dcterms:modified>
</cp:coreProperties>
</file>