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LOA Inverter Independent Signals Number Fault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0x0AF.0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SF049A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SF049A Loss of Assist </a:t>
            </a:r>
            <a:r>
              <a:rPr lang="en-US" dirty="0" smtClean="0"/>
              <a:t>Manager(</a:t>
            </a:r>
            <a:r>
              <a:rPr lang="en-US" dirty="0" err="1" smtClean="0"/>
              <a:t>LoaMgr</a:t>
            </a:r>
            <a:r>
              <a:rPr lang="en-US" dirty="0" smtClean="0"/>
              <a:t>) </a:t>
            </a:r>
            <a:r>
              <a:rPr lang="en-US" dirty="0"/>
              <a:t>tries to avoid system shutdown when safe sensor redundancy is still in tact.  However, customers want to prevent EPS from operating when issues occur repeatedly across ignition cycles.  </a:t>
            </a:r>
            <a:r>
              <a:rPr lang="en-US" dirty="0" err="1"/>
              <a:t>Nexteer’s</a:t>
            </a:r>
            <a:r>
              <a:rPr lang="en-US" dirty="0"/>
              <a:t> strategy is to provide NTCs for each issue to be tracked.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Input signal </a:t>
            </a:r>
            <a:r>
              <a:rPr lang="en-US" dirty="0" smtClean="0"/>
              <a:t>Inverter Independent Signals </a:t>
            </a:r>
            <a:r>
              <a:rPr lang="en-US" dirty="0"/>
              <a:t>represents the currently active number of Inverters.  When the number of independent signals is equal to or less than a calibration in </a:t>
            </a:r>
            <a:r>
              <a:rPr lang="en-US" dirty="0" err="1"/>
              <a:t>LoaMgr</a:t>
            </a:r>
            <a:r>
              <a:rPr lang="en-US" dirty="0"/>
              <a:t>, the fault status is set instantly to Failed.  </a:t>
            </a:r>
            <a:r>
              <a:rPr lang="en-US" dirty="0" err="1"/>
              <a:t>LoaMgr</a:t>
            </a:r>
            <a:r>
              <a:rPr lang="en-US" dirty="0"/>
              <a:t> can react instantly because the function providing the input signal is expected to </a:t>
            </a:r>
            <a:r>
              <a:rPr lang="en-US" dirty="0" err="1"/>
              <a:t>debounce</a:t>
            </a:r>
            <a:r>
              <a:rPr lang="en-US" dirty="0"/>
              <a:t> before dropping to a lower value.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Based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Response of the diagnostic is F3.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This fault should never get used in single-inverter EA3 programs because the IvtrIdptSig_Cnt_u08 input port of </a:t>
            </a:r>
            <a:r>
              <a:rPr lang="en-US" dirty="0" err="1"/>
              <a:t>LoaMgr</a:t>
            </a:r>
            <a:r>
              <a:rPr lang="en-US" dirty="0"/>
              <a:t> will remain disconnected.  There is no upstream function to send this signal into </a:t>
            </a:r>
            <a:r>
              <a:rPr lang="en-US" dirty="0" err="1"/>
              <a:t>LoaMgr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Fault may be active because the threshold calibration value is set too high.  For a single-inverter design, threshold </a:t>
            </a:r>
            <a:r>
              <a:rPr lang="en-US" dirty="0" err="1"/>
              <a:t>cal</a:t>
            </a:r>
            <a:r>
              <a:rPr lang="en-US" dirty="0"/>
              <a:t> should be zero.  For a dual-inverter design, threshold </a:t>
            </a:r>
            <a:r>
              <a:rPr lang="en-US" dirty="0" err="1"/>
              <a:t>cal</a:t>
            </a:r>
            <a:r>
              <a:rPr lang="en-US" dirty="0"/>
              <a:t> should be zero or one.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Fault may be active because </a:t>
            </a:r>
            <a:r>
              <a:rPr lang="en-US" dirty="0" err="1"/>
              <a:t>LoaMgr</a:t>
            </a:r>
            <a:r>
              <a:rPr lang="en-US" dirty="0"/>
              <a:t> input port was not stubbed out with the correct Initial Value.  Should be stubbed with a value of 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27-Sep-16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99033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05622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85</Words>
  <Application>Microsoft Office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Inverter Independent Signals Number Fault Overview NTC 0x0AF.0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49</cp:revision>
  <dcterms:created xsi:type="dcterms:W3CDTF">2006-04-03T12:46:29Z</dcterms:created>
  <dcterms:modified xsi:type="dcterms:W3CDTF">2016-11-02T12:59:07Z</dcterms:modified>
</cp:coreProperties>
</file>