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>
        <p:scale>
          <a:sx n="70" d="100"/>
          <a:sy n="70" d="100"/>
        </p:scale>
        <p:origin x="-142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March 19,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SGMW 200 Digital Position Sensor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Probe Housing Sorted last week with a 40% Rejection Rate</a:t>
            </a:r>
          </a:p>
          <a:p>
            <a:pPr lvl="1"/>
            <a:r>
              <a:rPr lang="en-US" dirty="0" smtClean="0"/>
              <a:t>Sort Criteria (12 Gauss Level) with Allegro Equipment</a:t>
            </a:r>
          </a:p>
          <a:p>
            <a:pPr lvl="1"/>
            <a:r>
              <a:rPr lang="en-US" dirty="0" smtClean="0"/>
              <a:t>Parts at 8, 9, 10 Gauss Level Shipped to Saginaw for further temperature Evaluation</a:t>
            </a:r>
          </a:p>
          <a:p>
            <a:r>
              <a:rPr lang="en-US" dirty="0" smtClean="0"/>
              <a:t>Software has </a:t>
            </a:r>
            <a:r>
              <a:rPr lang="en-US" u="sng" dirty="0" smtClean="0"/>
              <a:t>not</a:t>
            </a:r>
            <a:r>
              <a:rPr lang="en-US" dirty="0" smtClean="0"/>
              <a:t> been </a:t>
            </a:r>
            <a:r>
              <a:rPr lang="en-US" dirty="0" smtClean="0"/>
              <a:t>Implemented to help Reject Rate.</a:t>
            </a:r>
          </a:p>
          <a:p>
            <a:r>
              <a:rPr lang="en-US" dirty="0" smtClean="0"/>
              <a:t>Action Items:</a:t>
            </a:r>
          </a:p>
          <a:p>
            <a:pPr lvl="1"/>
            <a:r>
              <a:rPr lang="en-US" dirty="0" smtClean="0"/>
              <a:t>Allegro BC Chip – Anticipated Larger Enhancement</a:t>
            </a:r>
          </a:p>
          <a:p>
            <a:pPr lvl="2"/>
            <a:r>
              <a:rPr lang="en-US" dirty="0" smtClean="0"/>
              <a:t>30 pieces shipped to Saginaw for Evaluation</a:t>
            </a:r>
          </a:p>
          <a:p>
            <a:pPr lvl="2"/>
            <a:r>
              <a:rPr lang="en-US" dirty="0" smtClean="0"/>
              <a:t>Timing tight to meet future builds</a:t>
            </a:r>
          </a:p>
          <a:p>
            <a:pPr lvl="1"/>
            <a:r>
              <a:rPr lang="en-US" dirty="0" smtClean="0"/>
              <a:t>Software update (</a:t>
            </a:r>
            <a:r>
              <a:rPr lang="en-US" dirty="0" err="1" smtClean="0"/>
              <a:t>dll</a:t>
            </a:r>
            <a:r>
              <a:rPr lang="en-US" dirty="0" smtClean="0"/>
              <a:t> &amp; software release) ….  Averaging</a:t>
            </a:r>
          </a:p>
          <a:p>
            <a:pPr lvl="1"/>
            <a:r>
              <a:rPr lang="en-US" dirty="0" smtClean="0"/>
              <a:t>Probe Housing Shift of 1.0 mm (Location of Hall to Magnet)</a:t>
            </a:r>
          </a:p>
          <a:p>
            <a:pPr lvl="2"/>
            <a:r>
              <a:rPr lang="en-US" dirty="0" smtClean="0"/>
              <a:t>Doubtful for June SOP due to </a:t>
            </a:r>
            <a:r>
              <a:rPr lang="en-US" dirty="0" err="1" smtClean="0"/>
              <a:t>leadtime</a:t>
            </a:r>
            <a:r>
              <a:rPr lang="en-US" dirty="0"/>
              <a:t> </a:t>
            </a:r>
            <a:r>
              <a:rPr lang="en-US" dirty="0" smtClean="0"/>
              <a:t>(12 weeks), bank builds, etc.</a:t>
            </a:r>
          </a:p>
          <a:p>
            <a:pPr lvl="1"/>
            <a:r>
              <a:rPr lang="en-US" dirty="0" smtClean="0"/>
              <a:t>Stronger Magnets</a:t>
            </a:r>
          </a:p>
          <a:p>
            <a:pPr lvl="2"/>
            <a:r>
              <a:rPr lang="en-US" dirty="0" smtClean="0"/>
              <a:t>Testing in Process to Understand Affect on Torque Sensor</a:t>
            </a:r>
          </a:p>
          <a:p>
            <a:pPr lvl="2"/>
            <a:r>
              <a:rPr lang="en-US" dirty="0" smtClean="0"/>
              <a:t>100 Pieces available in Suzhou</a:t>
            </a:r>
          </a:p>
          <a:p>
            <a:pPr lvl="1"/>
            <a:r>
              <a:rPr lang="en-US" dirty="0" smtClean="0"/>
              <a:t>Patent Search</a:t>
            </a:r>
          </a:p>
          <a:p>
            <a:endParaRPr lang="en-US" dirty="0"/>
          </a:p>
          <a:p>
            <a:r>
              <a:rPr lang="en-US" dirty="0" smtClean="0"/>
              <a:t>Production Timing and Quantity:</a:t>
            </a:r>
          </a:p>
          <a:p>
            <a:pPr lvl="1"/>
            <a:r>
              <a:rPr lang="en-US" dirty="0" smtClean="0"/>
              <a:t>Volume Increase </a:t>
            </a:r>
          </a:p>
          <a:p>
            <a:pPr lvl="2"/>
            <a:r>
              <a:rPr lang="en-US" dirty="0" smtClean="0"/>
              <a:t>975 – July </a:t>
            </a:r>
            <a:r>
              <a:rPr lang="en-US" dirty="0" smtClean="0">
                <a:sym typeface="Wingdings" pitchFamily="2" charset="2"/>
              </a:rPr>
              <a:t> 3250 – June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12000 – 2014  92,750 –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3314"/>
      </p:ext>
    </p:extLst>
  </p:cSld>
  <p:clrMapOvr>
    <a:masterClrMapping/>
  </p:clrMapOvr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20</TotalTime>
  <Words>153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2014-Internal-Template_Final</vt:lpstr>
      <vt:lpstr>SGMW 200 Digital Position Sensor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Roller, Neal</dc:creator>
  <cp:lastModifiedBy>Roller, Neal</cp:lastModifiedBy>
  <cp:revision>5</cp:revision>
  <cp:lastPrinted>2014-01-09T14:42:06Z</cp:lastPrinted>
  <dcterms:created xsi:type="dcterms:W3CDTF">2014-03-12T13:07:04Z</dcterms:created>
  <dcterms:modified xsi:type="dcterms:W3CDTF">2014-03-19T18:47:14Z</dcterms:modified>
</cp:coreProperties>
</file>