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01" r:id="rId2"/>
  </p:sldMasterIdLst>
  <p:notesMasterIdLst>
    <p:notesMasterId r:id="rId13"/>
  </p:notesMasterIdLst>
  <p:handoutMasterIdLst>
    <p:handoutMasterId r:id="rId14"/>
  </p:handoutMasterIdLst>
  <p:sldIdLst>
    <p:sldId id="256" r:id="rId3"/>
    <p:sldId id="305" r:id="rId4"/>
    <p:sldId id="302" r:id="rId5"/>
    <p:sldId id="294" r:id="rId6"/>
    <p:sldId id="296" r:id="rId7"/>
    <p:sldId id="303" r:id="rId8"/>
    <p:sldId id="298" r:id="rId9"/>
    <p:sldId id="301" r:id="rId10"/>
    <p:sldId id="299" r:id="rId11"/>
    <p:sldId id="304" r:id="rId12"/>
  </p:sldIdLst>
  <p:sldSz cx="9144000" cy="6858000" type="screen4x3"/>
  <p:notesSz cx="6985000" cy="9283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430"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796"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mzkl4p\Downloads\FLUX%20COLLECTOR%20TEST%20KEITH%20KIDDER%2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zkl4p\Documents\Non-Contact%20Sensor\Electrical%20Investigation\E167%209%2010%20vs%2010%2011%20tooth\10%209%2011%20tooth%20mode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zkl4p\Documents\Non-Contact%20Sensor\Electrical%20Investigation\E167%209%2010%20vs%2010%2011%20tooth\10%209%2011%20tooth%20mod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Flux</a:t>
            </a:r>
            <a:r>
              <a:rPr lang="en-US" baseline="0"/>
              <a:t> Collector Test</a:t>
            </a:r>
            <a:endParaRPr lang="en-US"/>
          </a:p>
        </c:rich>
      </c:tx>
      <c:layout/>
      <c:overlay val="0"/>
    </c:title>
    <c:autoTitleDeleted val="0"/>
    <c:plotArea>
      <c:layout/>
      <c:scatterChart>
        <c:scatterStyle val="lineMarker"/>
        <c:varyColors val="0"/>
        <c:ser>
          <c:idx val="0"/>
          <c:order val="0"/>
          <c:tx>
            <c:v>Flux Collector Baseline</c:v>
          </c:tx>
          <c:spPr>
            <a:ln>
              <a:solidFill>
                <a:schemeClr val="tx1"/>
              </a:solidFill>
            </a:ln>
          </c:spPr>
          <c:marker>
            <c:symbol val="none"/>
          </c:marker>
          <c:xVal>
            <c:numRef>
              <c:f>'Flux Collector Baseline'!$B$2:$B$76</c:f>
              <c:numCache>
                <c:formatCode>General</c:formatCode>
                <c:ptCount val="75"/>
                <c:pt idx="0">
                  <c:v>0</c:v>
                </c:pt>
                <c:pt idx="1">
                  <c:v>4.9950000000000001</c:v>
                </c:pt>
                <c:pt idx="2">
                  <c:v>9.9930000000000003</c:v>
                </c:pt>
                <c:pt idx="3">
                  <c:v>14.999000000000001</c:v>
                </c:pt>
                <c:pt idx="4">
                  <c:v>19.948</c:v>
                </c:pt>
                <c:pt idx="5">
                  <c:v>24.978000000000002</c:v>
                </c:pt>
                <c:pt idx="6">
                  <c:v>30.016999999999999</c:v>
                </c:pt>
                <c:pt idx="7">
                  <c:v>34.988999999999997</c:v>
                </c:pt>
                <c:pt idx="8">
                  <c:v>40.003</c:v>
                </c:pt>
                <c:pt idx="9">
                  <c:v>44.988999999999997</c:v>
                </c:pt>
                <c:pt idx="10">
                  <c:v>49.991</c:v>
                </c:pt>
                <c:pt idx="11">
                  <c:v>54.994999999999997</c:v>
                </c:pt>
                <c:pt idx="12">
                  <c:v>60.003999999999998</c:v>
                </c:pt>
                <c:pt idx="13">
                  <c:v>64.989000000000004</c:v>
                </c:pt>
                <c:pt idx="14">
                  <c:v>69.989999999999995</c:v>
                </c:pt>
                <c:pt idx="15">
                  <c:v>75.001000000000005</c:v>
                </c:pt>
                <c:pt idx="16">
                  <c:v>79.992999999999995</c:v>
                </c:pt>
                <c:pt idx="17">
                  <c:v>84.994</c:v>
                </c:pt>
                <c:pt idx="18">
                  <c:v>89.995000000000005</c:v>
                </c:pt>
                <c:pt idx="19">
                  <c:v>94.99</c:v>
                </c:pt>
                <c:pt idx="20">
                  <c:v>100.00700000000001</c:v>
                </c:pt>
                <c:pt idx="21">
                  <c:v>105.004</c:v>
                </c:pt>
                <c:pt idx="22">
                  <c:v>109.997</c:v>
                </c:pt>
                <c:pt idx="23">
                  <c:v>115.003</c:v>
                </c:pt>
                <c:pt idx="24">
                  <c:v>120.003</c:v>
                </c:pt>
                <c:pt idx="25">
                  <c:v>124.99</c:v>
                </c:pt>
                <c:pt idx="26">
                  <c:v>129.99199999999999</c:v>
                </c:pt>
                <c:pt idx="27">
                  <c:v>135.001</c:v>
                </c:pt>
                <c:pt idx="28">
                  <c:v>140.08000000000001</c:v>
                </c:pt>
                <c:pt idx="29">
                  <c:v>144.99</c:v>
                </c:pt>
                <c:pt idx="30">
                  <c:v>149.99199999999999</c:v>
                </c:pt>
                <c:pt idx="31">
                  <c:v>154.99299999999999</c:v>
                </c:pt>
                <c:pt idx="32">
                  <c:v>159.994</c:v>
                </c:pt>
                <c:pt idx="33">
                  <c:v>165.006</c:v>
                </c:pt>
                <c:pt idx="34">
                  <c:v>169.994</c:v>
                </c:pt>
                <c:pt idx="35">
                  <c:v>174.99299999999999</c:v>
                </c:pt>
                <c:pt idx="36">
                  <c:v>180.00399999999999</c:v>
                </c:pt>
                <c:pt idx="37">
                  <c:v>185</c:v>
                </c:pt>
                <c:pt idx="38">
                  <c:v>189.99700000000001</c:v>
                </c:pt>
                <c:pt idx="39">
                  <c:v>195.00399999999999</c:v>
                </c:pt>
                <c:pt idx="40">
                  <c:v>199.99199999999999</c:v>
                </c:pt>
                <c:pt idx="41">
                  <c:v>205.00200000000001</c:v>
                </c:pt>
                <c:pt idx="42">
                  <c:v>209.99799999999999</c:v>
                </c:pt>
                <c:pt idx="43">
                  <c:v>214.99</c:v>
                </c:pt>
                <c:pt idx="44">
                  <c:v>219.988</c:v>
                </c:pt>
                <c:pt idx="45">
                  <c:v>224.99700000000001</c:v>
                </c:pt>
                <c:pt idx="46">
                  <c:v>229.98500000000001</c:v>
                </c:pt>
                <c:pt idx="47">
                  <c:v>234.99799999999999</c:v>
                </c:pt>
                <c:pt idx="48">
                  <c:v>239.97499999999999</c:v>
                </c:pt>
                <c:pt idx="49">
                  <c:v>244.98699999999999</c:v>
                </c:pt>
                <c:pt idx="50">
                  <c:v>249.976</c:v>
                </c:pt>
                <c:pt idx="51">
                  <c:v>254.98599999999999</c:v>
                </c:pt>
                <c:pt idx="52">
                  <c:v>260.01499999999999</c:v>
                </c:pt>
                <c:pt idx="53">
                  <c:v>265</c:v>
                </c:pt>
                <c:pt idx="54">
                  <c:v>269.97800000000001</c:v>
                </c:pt>
                <c:pt idx="55">
                  <c:v>275.00700000000001</c:v>
                </c:pt>
                <c:pt idx="56">
                  <c:v>280.00700000000001</c:v>
                </c:pt>
                <c:pt idx="57">
                  <c:v>284.99200000000002</c:v>
                </c:pt>
                <c:pt idx="58">
                  <c:v>290.00299999999999</c:v>
                </c:pt>
                <c:pt idx="59">
                  <c:v>294.98899999999998</c:v>
                </c:pt>
                <c:pt idx="60">
                  <c:v>299.99599999999998</c:v>
                </c:pt>
                <c:pt idx="61">
                  <c:v>304.99099999999999</c:v>
                </c:pt>
                <c:pt idx="62">
                  <c:v>310.00700000000001</c:v>
                </c:pt>
                <c:pt idx="63">
                  <c:v>315.00400000000002</c:v>
                </c:pt>
                <c:pt idx="64">
                  <c:v>319.98200000000003</c:v>
                </c:pt>
                <c:pt idx="65">
                  <c:v>325.00299999999999</c:v>
                </c:pt>
                <c:pt idx="66">
                  <c:v>329.98099999999999</c:v>
                </c:pt>
                <c:pt idx="67">
                  <c:v>335.00099999999998</c:v>
                </c:pt>
                <c:pt idx="68">
                  <c:v>340.00299999999999</c:v>
                </c:pt>
                <c:pt idx="69">
                  <c:v>344.983</c:v>
                </c:pt>
                <c:pt idx="70">
                  <c:v>350.00599999999997</c:v>
                </c:pt>
                <c:pt idx="71">
                  <c:v>354.98899999999998</c:v>
                </c:pt>
                <c:pt idx="72">
                  <c:v>359.98</c:v>
                </c:pt>
              </c:numCache>
            </c:numRef>
          </c:xVal>
          <c:yVal>
            <c:numRef>
              <c:f>'Flux Collector Baseline'!$D$2:$D$76</c:f>
              <c:numCache>
                <c:formatCode>General</c:formatCode>
                <c:ptCount val="75"/>
                <c:pt idx="0">
                  <c:v>218</c:v>
                </c:pt>
                <c:pt idx="1">
                  <c:v>215</c:v>
                </c:pt>
                <c:pt idx="2">
                  <c:v>209</c:v>
                </c:pt>
                <c:pt idx="3">
                  <c:v>201</c:v>
                </c:pt>
                <c:pt idx="4">
                  <c:v>191</c:v>
                </c:pt>
                <c:pt idx="5">
                  <c:v>178</c:v>
                </c:pt>
                <c:pt idx="6">
                  <c:v>164</c:v>
                </c:pt>
                <c:pt idx="7">
                  <c:v>150</c:v>
                </c:pt>
                <c:pt idx="8">
                  <c:v>135</c:v>
                </c:pt>
                <c:pt idx="9">
                  <c:v>120</c:v>
                </c:pt>
                <c:pt idx="10">
                  <c:v>105</c:v>
                </c:pt>
                <c:pt idx="11">
                  <c:v>89</c:v>
                </c:pt>
                <c:pt idx="12">
                  <c:v>74</c:v>
                </c:pt>
                <c:pt idx="13">
                  <c:v>58</c:v>
                </c:pt>
                <c:pt idx="14">
                  <c:v>43</c:v>
                </c:pt>
                <c:pt idx="15">
                  <c:v>30</c:v>
                </c:pt>
                <c:pt idx="16">
                  <c:v>20</c:v>
                </c:pt>
                <c:pt idx="17">
                  <c:v>18</c:v>
                </c:pt>
                <c:pt idx="18">
                  <c:v>28</c:v>
                </c:pt>
                <c:pt idx="19">
                  <c:v>39</c:v>
                </c:pt>
                <c:pt idx="20">
                  <c:v>54</c:v>
                </c:pt>
                <c:pt idx="21">
                  <c:v>70</c:v>
                </c:pt>
                <c:pt idx="22">
                  <c:v>84</c:v>
                </c:pt>
                <c:pt idx="23">
                  <c:v>99</c:v>
                </c:pt>
                <c:pt idx="24">
                  <c:v>115</c:v>
                </c:pt>
                <c:pt idx="25">
                  <c:v>130</c:v>
                </c:pt>
                <c:pt idx="26">
                  <c:v>144</c:v>
                </c:pt>
                <c:pt idx="27">
                  <c:v>158</c:v>
                </c:pt>
                <c:pt idx="28">
                  <c:v>172</c:v>
                </c:pt>
                <c:pt idx="29">
                  <c:v>185</c:v>
                </c:pt>
                <c:pt idx="30">
                  <c:v>195</c:v>
                </c:pt>
                <c:pt idx="31">
                  <c:v>203</c:v>
                </c:pt>
                <c:pt idx="32">
                  <c:v>211</c:v>
                </c:pt>
                <c:pt idx="33">
                  <c:v>214</c:v>
                </c:pt>
                <c:pt idx="34">
                  <c:v>216</c:v>
                </c:pt>
                <c:pt idx="35">
                  <c:v>215</c:v>
                </c:pt>
                <c:pt idx="36">
                  <c:v>214</c:v>
                </c:pt>
                <c:pt idx="37">
                  <c:v>208</c:v>
                </c:pt>
                <c:pt idx="38">
                  <c:v>202</c:v>
                </c:pt>
                <c:pt idx="39">
                  <c:v>194</c:v>
                </c:pt>
                <c:pt idx="40">
                  <c:v>185</c:v>
                </c:pt>
                <c:pt idx="41">
                  <c:v>175</c:v>
                </c:pt>
                <c:pt idx="42">
                  <c:v>164</c:v>
                </c:pt>
                <c:pt idx="43">
                  <c:v>150</c:v>
                </c:pt>
                <c:pt idx="44">
                  <c:v>138</c:v>
                </c:pt>
                <c:pt idx="45">
                  <c:v>125</c:v>
                </c:pt>
                <c:pt idx="46">
                  <c:v>110</c:v>
                </c:pt>
                <c:pt idx="47">
                  <c:v>96</c:v>
                </c:pt>
                <c:pt idx="48">
                  <c:v>81</c:v>
                </c:pt>
                <c:pt idx="49">
                  <c:v>70</c:v>
                </c:pt>
                <c:pt idx="50">
                  <c:v>57</c:v>
                </c:pt>
                <c:pt idx="51">
                  <c:v>50</c:v>
                </c:pt>
                <c:pt idx="52">
                  <c:v>46</c:v>
                </c:pt>
                <c:pt idx="53">
                  <c:v>46</c:v>
                </c:pt>
                <c:pt idx="54">
                  <c:v>53</c:v>
                </c:pt>
                <c:pt idx="55">
                  <c:v>63</c:v>
                </c:pt>
                <c:pt idx="56">
                  <c:v>75</c:v>
                </c:pt>
                <c:pt idx="57">
                  <c:v>86</c:v>
                </c:pt>
                <c:pt idx="58">
                  <c:v>102</c:v>
                </c:pt>
                <c:pt idx="59">
                  <c:v>115</c:v>
                </c:pt>
                <c:pt idx="60">
                  <c:v>130</c:v>
                </c:pt>
                <c:pt idx="61">
                  <c:v>143</c:v>
                </c:pt>
                <c:pt idx="62">
                  <c:v>156</c:v>
                </c:pt>
                <c:pt idx="63">
                  <c:v>169</c:v>
                </c:pt>
                <c:pt idx="64">
                  <c:v>181</c:v>
                </c:pt>
                <c:pt idx="65">
                  <c:v>191</c:v>
                </c:pt>
                <c:pt idx="66">
                  <c:v>201</c:v>
                </c:pt>
                <c:pt idx="67">
                  <c:v>210</c:v>
                </c:pt>
                <c:pt idx="68">
                  <c:v>215</c:v>
                </c:pt>
                <c:pt idx="69">
                  <c:v>219</c:v>
                </c:pt>
                <c:pt idx="70">
                  <c:v>221</c:v>
                </c:pt>
                <c:pt idx="71">
                  <c:v>222</c:v>
                </c:pt>
                <c:pt idx="72">
                  <c:v>218</c:v>
                </c:pt>
              </c:numCache>
            </c:numRef>
          </c:yVal>
          <c:smooth val="0"/>
        </c:ser>
        <c:dLbls>
          <c:showLegendKey val="0"/>
          <c:showVal val="0"/>
          <c:showCatName val="0"/>
          <c:showSerName val="0"/>
          <c:showPercent val="0"/>
          <c:showBubbleSize val="0"/>
        </c:dLbls>
        <c:axId val="96078848"/>
        <c:axId val="101409920"/>
      </c:scatterChart>
      <c:valAx>
        <c:axId val="96078848"/>
        <c:scaling>
          <c:orientation val="minMax"/>
        </c:scaling>
        <c:delete val="0"/>
        <c:axPos val="b"/>
        <c:title>
          <c:tx>
            <c:rich>
              <a:bodyPr/>
              <a:lstStyle/>
              <a:p>
                <a:pPr>
                  <a:defRPr/>
                </a:pPr>
                <a:r>
                  <a:rPr lang="en-US"/>
                  <a:t>Encoder (Degrees)</a:t>
                </a:r>
              </a:p>
            </c:rich>
          </c:tx>
          <c:layout/>
          <c:overlay val="0"/>
        </c:title>
        <c:numFmt formatCode="General" sourceLinked="1"/>
        <c:majorTickMark val="out"/>
        <c:minorTickMark val="none"/>
        <c:tickLblPos val="nextTo"/>
        <c:crossAx val="101409920"/>
        <c:crosses val="autoZero"/>
        <c:crossBetween val="midCat"/>
      </c:valAx>
      <c:valAx>
        <c:axId val="101409920"/>
        <c:scaling>
          <c:orientation val="minMax"/>
        </c:scaling>
        <c:delete val="0"/>
        <c:axPos val="l"/>
        <c:majorGridlines/>
        <c:title>
          <c:tx>
            <c:rich>
              <a:bodyPr rot="-5400000" vert="horz"/>
              <a:lstStyle/>
              <a:p>
                <a:pPr>
                  <a:defRPr/>
                </a:pPr>
                <a:r>
                  <a:rPr lang="en-US"/>
                  <a:t>Magnetic Strength (G)</a:t>
                </a:r>
              </a:p>
            </c:rich>
          </c:tx>
          <c:layout/>
          <c:overlay val="0"/>
        </c:title>
        <c:numFmt formatCode="General" sourceLinked="1"/>
        <c:majorTickMark val="out"/>
        <c:minorTickMark val="none"/>
        <c:tickLblPos val="nextTo"/>
        <c:crossAx val="96078848"/>
        <c:crosses val="autoZero"/>
        <c:crossBetween val="midCat"/>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'11 22 tooth (2)'!$B$1</c:f>
              <c:strCache>
                <c:ptCount val="1"/>
                <c:pt idx="0">
                  <c:v>10 tooth</c:v>
                </c:pt>
              </c:strCache>
            </c:strRef>
          </c:tx>
          <c:marker>
            <c:symbol val="none"/>
          </c:marker>
          <c:xVal>
            <c:numRef>
              <c:f>'11 22 tooth (2)'!$A$2:$A$1802</c:f>
              <c:numCache>
                <c:formatCode>General</c:formatCode>
                <c:ptCount val="18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numCache>
            </c:numRef>
          </c:xVal>
          <c:yVal>
            <c:numRef>
              <c:f>'11 22 tooth (2)'!$B$2:$B$1802</c:f>
              <c:numCache>
                <c:formatCode>General</c:formatCode>
                <c:ptCount val="1801"/>
                <c:pt idx="0">
                  <c:v>2.2000000000000002</c:v>
                </c:pt>
                <c:pt idx="1">
                  <c:v>4.4000000000000004</c:v>
                </c:pt>
                <c:pt idx="2">
                  <c:v>6.6</c:v>
                </c:pt>
                <c:pt idx="3">
                  <c:v>8.8000000000000007</c:v>
                </c:pt>
                <c:pt idx="4">
                  <c:v>11</c:v>
                </c:pt>
                <c:pt idx="5">
                  <c:v>13.2</c:v>
                </c:pt>
                <c:pt idx="6">
                  <c:v>15.4</c:v>
                </c:pt>
                <c:pt idx="7">
                  <c:v>17.600000000000001</c:v>
                </c:pt>
                <c:pt idx="8">
                  <c:v>19.8</c:v>
                </c:pt>
                <c:pt idx="9">
                  <c:v>22</c:v>
                </c:pt>
                <c:pt idx="10">
                  <c:v>24.2</c:v>
                </c:pt>
                <c:pt idx="11">
                  <c:v>26.4</c:v>
                </c:pt>
                <c:pt idx="12">
                  <c:v>28.6</c:v>
                </c:pt>
                <c:pt idx="13">
                  <c:v>30.8</c:v>
                </c:pt>
                <c:pt idx="14">
                  <c:v>33</c:v>
                </c:pt>
                <c:pt idx="15">
                  <c:v>35.200000000000003</c:v>
                </c:pt>
                <c:pt idx="16">
                  <c:v>37.4</c:v>
                </c:pt>
                <c:pt idx="17">
                  <c:v>39.6</c:v>
                </c:pt>
                <c:pt idx="18">
                  <c:v>41.8</c:v>
                </c:pt>
                <c:pt idx="19">
                  <c:v>44</c:v>
                </c:pt>
                <c:pt idx="20">
                  <c:v>46.2</c:v>
                </c:pt>
                <c:pt idx="21">
                  <c:v>48.4</c:v>
                </c:pt>
                <c:pt idx="22">
                  <c:v>50.6</c:v>
                </c:pt>
                <c:pt idx="23">
                  <c:v>52.8</c:v>
                </c:pt>
                <c:pt idx="24">
                  <c:v>55</c:v>
                </c:pt>
                <c:pt idx="25">
                  <c:v>57.2</c:v>
                </c:pt>
                <c:pt idx="26">
                  <c:v>59.4</c:v>
                </c:pt>
                <c:pt idx="27">
                  <c:v>61.6</c:v>
                </c:pt>
                <c:pt idx="28">
                  <c:v>63.8</c:v>
                </c:pt>
                <c:pt idx="29">
                  <c:v>66</c:v>
                </c:pt>
                <c:pt idx="30">
                  <c:v>68.2</c:v>
                </c:pt>
                <c:pt idx="31">
                  <c:v>70.400000000000006</c:v>
                </c:pt>
                <c:pt idx="32">
                  <c:v>72.599999999999994</c:v>
                </c:pt>
                <c:pt idx="33">
                  <c:v>74.8</c:v>
                </c:pt>
                <c:pt idx="34">
                  <c:v>77</c:v>
                </c:pt>
                <c:pt idx="35">
                  <c:v>79.2</c:v>
                </c:pt>
                <c:pt idx="36">
                  <c:v>81.400000000000006</c:v>
                </c:pt>
                <c:pt idx="37">
                  <c:v>83.6</c:v>
                </c:pt>
                <c:pt idx="38">
                  <c:v>85.8</c:v>
                </c:pt>
                <c:pt idx="39">
                  <c:v>88</c:v>
                </c:pt>
                <c:pt idx="40">
                  <c:v>90.2</c:v>
                </c:pt>
                <c:pt idx="41">
                  <c:v>92.4</c:v>
                </c:pt>
                <c:pt idx="42">
                  <c:v>94.6</c:v>
                </c:pt>
                <c:pt idx="43">
                  <c:v>96.8</c:v>
                </c:pt>
                <c:pt idx="44">
                  <c:v>99</c:v>
                </c:pt>
                <c:pt idx="45">
                  <c:v>101.2</c:v>
                </c:pt>
                <c:pt idx="46">
                  <c:v>103.4</c:v>
                </c:pt>
                <c:pt idx="47">
                  <c:v>105.6</c:v>
                </c:pt>
                <c:pt idx="48">
                  <c:v>107.8</c:v>
                </c:pt>
                <c:pt idx="49">
                  <c:v>110</c:v>
                </c:pt>
                <c:pt idx="50">
                  <c:v>112.2</c:v>
                </c:pt>
                <c:pt idx="51">
                  <c:v>114.4</c:v>
                </c:pt>
                <c:pt idx="52">
                  <c:v>116.6</c:v>
                </c:pt>
                <c:pt idx="53">
                  <c:v>118.8</c:v>
                </c:pt>
                <c:pt idx="54">
                  <c:v>121</c:v>
                </c:pt>
                <c:pt idx="55">
                  <c:v>123.2</c:v>
                </c:pt>
                <c:pt idx="56">
                  <c:v>125.4</c:v>
                </c:pt>
                <c:pt idx="57">
                  <c:v>127.6</c:v>
                </c:pt>
                <c:pt idx="58">
                  <c:v>129.80000000000001</c:v>
                </c:pt>
                <c:pt idx="59">
                  <c:v>132</c:v>
                </c:pt>
                <c:pt idx="60">
                  <c:v>134.19999999999999</c:v>
                </c:pt>
                <c:pt idx="61">
                  <c:v>136.4</c:v>
                </c:pt>
                <c:pt idx="62">
                  <c:v>138.6</c:v>
                </c:pt>
                <c:pt idx="63">
                  <c:v>140.80000000000001</c:v>
                </c:pt>
                <c:pt idx="64">
                  <c:v>143</c:v>
                </c:pt>
                <c:pt idx="65">
                  <c:v>145.19999999999999</c:v>
                </c:pt>
                <c:pt idx="66">
                  <c:v>147.4</c:v>
                </c:pt>
                <c:pt idx="67">
                  <c:v>149.6</c:v>
                </c:pt>
                <c:pt idx="68">
                  <c:v>151.80000000000001</c:v>
                </c:pt>
                <c:pt idx="69">
                  <c:v>154</c:v>
                </c:pt>
                <c:pt idx="70">
                  <c:v>156.19999999999999</c:v>
                </c:pt>
                <c:pt idx="71">
                  <c:v>158.4</c:v>
                </c:pt>
                <c:pt idx="72">
                  <c:v>160.6</c:v>
                </c:pt>
                <c:pt idx="73">
                  <c:v>162.80000000000001</c:v>
                </c:pt>
                <c:pt idx="74">
                  <c:v>165</c:v>
                </c:pt>
                <c:pt idx="75">
                  <c:v>167.2</c:v>
                </c:pt>
                <c:pt idx="76">
                  <c:v>169.4</c:v>
                </c:pt>
                <c:pt idx="77">
                  <c:v>171.6</c:v>
                </c:pt>
                <c:pt idx="78">
                  <c:v>173.8</c:v>
                </c:pt>
                <c:pt idx="79">
                  <c:v>176</c:v>
                </c:pt>
                <c:pt idx="80">
                  <c:v>178.2</c:v>
                </c:pt>
                <c:pt idx="81">
                  <c:v>180.4</c:v>
                </c:pt>
                <c:pt idx="82">
                  <c:v>182.6</c:v>
                </c:pt>
                <c:pt idx="83">
                  <c:v>184.8</c:v>
                </c:pt>
                <c:pt idx="84">
                  <c:v>187</c:v>
                </c:pt>
                <c:pt idx="85">
                  <c:v>189.2</c:v>
                </c:pt>
                <c:pt idx="86">
                  <c:v>191.4</c:v>
                </c:pt>
                <c:pt idx="87">
                  <c:v>193.6</c:v>
                </c:pt>
                <c:pt idx="88">
                  <c:v>195.8</c:v>
                </c:pt>
                <c:pt idx="89">
                  <c:v>198</c:v>
                </c:pt>
                <c:pt idx="90">
                  <c:v>200.2</c:v>
                </c:pt>
                <c:pt idx="91">
                  <c:v>202.4</c:v>
                </c:pt>
                <c:pt idx="92">
                  <c:v>204.6</c:v>
                </c:pt>
                <c:pt idx="93">
                  <c:v>206.8</c:v>
                </c:pt>
                <c:pt idx="94">
                  <c:v>209</c:v>
                </c:pt>
                <c:pt idx="95">
                  <c:v>211.2</c:v>
                </c:pt>
                <c:pt idx="96">
                  <c:v>213.4</c:v>
                </c:pt>
                <c:pt idx="97">
                  <c:v>215.6</c:v>
                </c:pt>
                <c:pt idx="98">
                  <c:v>217.8</c:v>
                </c:pt>
                <c:pt idx="99">
                  <c:v>220</c:v>
                </c:pt>
                <c:pt idx="100">
                  <c:v>222.2</c:v>
                </c:pt>
                <c:pt idx="101">
                  <c:v>224.4</c:v>
                </c:pt>
                <c:pt idx="102">
                  <c:v>226.6</c:v>
                </c:pt>
                <c:pt idx="103">
                  <c:v>228.8</c:v>
                </c:pt>
                <c:pt idx="104">
                  <c:v>231</c:v>
                </c:pt>
                <c:pt idx="105">
                  <c:v>233.2</c:v>
                </c:pt>
                <c:pt idx="106">
                  <c:v>235.4</c:v>
                </c:pt>
                <c:pt idx="107">
                  <c:v>237.6</c:v>
                </c:pt>
                <c:pt idx="108">
                  <c:v>239.8</c:v>
                </c:pt>
                <c:pt idx="109">
                  <c:v>242</c:v>
                </c:pt>
                <c:pt idx="110">
                  <c:v>244.2</c:v>
                </c:pt>
                <c:pt idx="111">
                  <c:v>246.4</c:v>
                </c:pt>
                <c:pt idx="112">
                  <c:v>248.6</c:v>
                </c:pt>
                <c:pt idx="113">
                  <c:v>250.8</c:v>
                </c:pt>
                <c:pt idx="114">
                  <c:v>253</c:v>
                </c:pt>
                <c:pt idx="115">
                  <c:v>255.2</c:v>
                </c:pt>
                <c:pt idx="116">
                  <c:v>257.39999999999998</c:v>
                </c:pt>
                <c:pt idx="117">
                  <c:v>259.60000000000002</c:v>
                </c:pt>
                <c:pt idx="118">
                  <c:v>261.8</c:v>
                </c:pt>
                <c:pt idx="119">
                  <c:v>264</c:v>
                </c:pt>
                <c:pt idx="120">
                  <c:v>266.2</c:v>
                </c:pt>
                <c:pt idx="121">
                  <c:v>268.39999999999998</c:v>
                </c:pt>
                <c:pt idx="122">
                  <c:v>270.60000000000002</c:v>
                </c:pt>
                <c:pt idx="123">
                  <c:v>272.8</c:v>
                </c:pt>
                <c:pt idx="124">
                  <c:v>275</c:v>
                </c:pt>
                <c:pt idx="125">
                  <c:v>277.2</c:v>
                </c:pt>
                <c:pt idx="126">
                  <c:v>279.39999999999998</c:v>
                </c:pt>
                <c:pt idx="127">
                  <c:v>281.60000000000002</c:v>
                </c:pt>
                <c:pt idx="128">
                  <c:v>283.8</c:v>
                </c:pt>
                <c:pt idx="129">
                  <c:v>286</c:v>
                </c:pt>
                <c:pt idx="130">
                  <c:v>288.2</c:v>
                </c:pt>
                <c:pt idx="131">
                  <c:v>290.39999999999998</c:v>
                </c:pt>
                <c:pt idx="132">
                  <c:v>292.60000000000002</c:v>
                </c:pt>
                <c:pt idx="133">
                  <c:v>294.8</c:v>
                </c:pt>
                <c:pt idx="134">
                  <c:v>297</c:v>
                </c:pt>
                <c:pt idx="135">
                  <c:v>299.2</c:v>
                </c:pt>
                <c:pt idx="136">
                  <c:v>301.39999999999998</c:v>
                </c:pt>
                <c:pt idx="137">
                  <c:v>303.60000000000002</c:v>
                </c:pt>
                <c:pt idx="138">
                  <c:v>305.8</c:v>
                </c:pt>
                <c:pt idx="139">
                  <c:v>308</c:v>
                </c:pt>
                <c:pt idx="140">
                  <c:v>310.2</c:v>
                </c:pt>
                <c:pt idx="141">
                  <c:v>312.39999999999998</c:v>
                </c:pt>
                <c:pt idx="142">
                  <c:v>314.60000000000002</c:v>
                </c:pt>
                <c:pt idx="143">
                  <c:v>316.8</c:v>
                </c:pt>
                <c:pt idx="144">
                  <c:v>319</c:v>
                </c:pt>
                <c:pt idx="145">
                  <c:v>321.2</c:v>
                </c:pt>
                <c:pt idx="146">
                  <c:v>323.39999999999998</c:v>
                </c:pt>
                <c:pt idx="147">
                  <c:v>325.60000000000002</c:v>
                </c:pt>
                <c:pt idx="148">
                  <c:v>327.8</c:v>
                </c:pt>
                <c:pt idx="149">
                  <c:v>330</c:v>
                </c:pt>
                <c:pt idx="150">
                  <c:v>332.2</c:v>
                </c:pt>
                <c:pt idx="151">
                  <c:v>334.4</c:v>
                </c:pt>
                <c:pt idx="152">
                  <c:v>336.6</c:v>
                </c:pt>
                <c:pt idx="153">
                  <c:v>338.8</c:v>
                </c:pt>
                <c:pt idx="154">
                  <c:v>341</c:v>
                </c:pt>
                <c:pt idx="155">
                  <c:v>343.2</c:v>
                </c:pt>
                <c:pt idx="156">
                  <c:v>345.4</c:v>
                </c:pt>
                <c:pt idx="157">
                  <c:v>347.6</c:v>
                </c:pt>
                <c:pt idx="158">
                  <c:v>349.8</c:v>
                </c:pt>
                <c:pt idx="159">
                  <c:v>352</c:v>
                </c:pt>
                <c:pt idx="160">
                  <c:v>354.2</c:v>
                </c:pt>
                <c:pt idx="161">
                  <c:v>356.4</c:v>
                </c:pt>
                <c:pt idx="162">
                  <c:v>358.6</c:v>
                </c:pt>
                <c:pt idx="163">
                  <c:v>0.80000000000001137</c:v>
                </c:pt>
                <c:pt idx="164">
                  <c:v>3</c:v>
                </c:pt>
                <c:pt idx="165">
                  <c:v>5.1999999999999886</c:v>
                </c:pt>
                <c:pt idx="166">
                  <c:v>7.3999999999999773</c:v>
                </c:pt>
                <c:pt idx="167">
                  <c:v>9.6000000000000227</c:v>
                </c:pt>
                <c:pt idx="168">
                  <c:v>11.800000000000011</c:v>
                </c:pt>
                <c:pt idx="169">
                  <c:v>14</c:v>
                </c:pt>
                <c:pt idx="170">
                  <c:v>16.199999999999989</c:v>
                </c:pt>
                <c:pt idx="171">
                  <c:v>18.399999999999977</c:v>
                </c:pt>
                <c:pt idx="172">
                  <c:v>20.600000000000023</c:v>
                </c:pt>
                <c:pt idx="173">
                  <c:v>22.800000000000011</c:v>
                </c:pt>
                <c:pt idx="174">
                  <c:v>25</c:v>
                </c:pt>
                <c:pt idx="175">
                  <c:v>27.199999999999989</c:v>
                </c:pt>
                <c:pt idx="176">
                  <c:v>29.399999999999977</c:v>
                </c:pt>
                <c:pt idx="177">
                  <c:v>31.600000000000023</c:v>
                </c:pt>
                <c:pt idx="178">
                  <c:v>33.800000000000011</c:v>
                </c:pt>
                <c:pt idx="179">
                  <c:v>36</c:v>
                </c:pt>
                <c:pt idx="180">
                  <c:v>38.199999999999989</c:v>
                </c:pt>
                <c:pt idx="181">
                  <c:v>40.399999999999977</c:v>
                </c:pt>
                <c:pt idx="182">
                  <c:v>42.600000000000023</c:v>
                </c:pt>
                <c:pt idx="183">
                  <c:v>44.800000000000011</c:v>
                </c:pt>
                <c:pt idx="184">
                  <c:v>47</c:v>
                </c:pt>
                <c:pt idx="185">
                  <c:v>49.199999999999989</c:v>
                </c:pt>
                <c:pt idx="186">
                  <c:v>51.399999999999977</c:v>
                </c:pt>
                <c:pt idx="187">
                  <c:v>53.600000000000023</c:v>
                </c:pt>
                <c:pt idx="188">
                  <c:v>55.800000000000011</c:v>
                </c:pt>
                <c:pt idx="189">
                  <c:v>58</c:v>
                </c:pt>
                <c:pt idx="190">
                  <c:v>60.199999999999989</c:v>
                </c:pt>
                <c:pt idx="191">
                  <c:v>62.399999999999977</c:v>
                </c:pt>
                <c:pt idx="192">
                  <c:v>64.600000000000023</c:v>
                </c:pt>
                <c:pt idx="193">
                  <c:v>66.800000000000011</c:v>
                </c:pt>
                <c:pt idx="194">
                  <c:v>69</c:v>
                </c:pt>
                <c:pt idx="195">
                  <c:v>71.199999999999989</c:v>
                </c:pt>
                <c:pt idx="196">
                  <c:v>73.399999999999977</c:v>
                </c:pt>
                <c:pt idx="197">
                  <c:v>75.600000000000023</c:v>
                </c:pt>
                <c:pt idx="198">
                  <c:v>77.800000000000011</c:v>
                </c:pt>
                <c:pt idx="199">
                  <c:v>80</c:v>
                </c:pt>
                <c:pt idx="200">
                  <c:v>82.199999999999989</c:v>
                </c:pt>
                <c:pt idx="201">
                  <c:v>84.399999999999977</c:v>
                </c:pt>
                <c:pt idx="202">
                  <c:v>86.600000000000023</c:v>
                </c:pt>
                <c:pt idx="203">
                  <c:v>88.800000000000011</c:v>
                </c:pt>
                <c:pt idx="204">
                  <c:v>91</c:v>
                </c:pt>
                <c:pt idx="205">
                  <c:v>93.199999999999989</c:v>
                </c:pt>
                <c:pt idx="206">
                  <c:v>95.399999999999977</c:v>
                </c:pt>
                <c:pt idx="207">
                  <c:v>97.600000000000023</c:v>
                </c:pt>
                <c:pt idx="208">
                  <c:v>99.800000000000011</c:v>
                </c:pt>
                <c:pt idx="209">
                  <c:v>102</c:v>
                </c:pt>
                <c:pt idx="210">
                  <c:v>104.19999999999999</c:v>
                </c:pt>
                <c:pt idx="211">
                  <c:v>106.39999999999998</c:v>
                </c:pt>
                <c:pt idx="212">
                  <c:v>108.60000000000002</c:v>
                </c:pt>
                <c:pt idx="213">
                  <c:v>110.80000000000001</c:v>
                </c:pt>
                <c:pt idx="214">
                  <c:v>113</c:v>
                </c:pt>
                <c:pt idx="215">
                  <c:v>115.19999999999999</c:v>
                </c:pt>
                <c:pt idx="216">
                  <c:v>117.39999999999998</c:v>
                </c:pt>
                <c:pt idx="217">
                  <c:v>119.60000000000002</c:v>
                </c:pt>
                <c:pt idx="218">
                  <c:v>121.80000000000001</c:v>
                </c:pt>
                <c:pt idx="219">
                  <c:v>124</c:v>
                </c:pt>
                <c:pt idx="220">
                  <c:v>126.19999999999999</c:v>
                </c:pt>
                <c:pt idx="221">
                  <c:v>128.39999999999998</c:v>
                </c:pt>
                <c:pt idx="222">
                  <c:v>130.60000000000002</c:v>
                </c:pt>
                <c:pt idx="223">
                  <c:v>132.80000000000001</c:v>
                </c:pt>
                <c:pt idx="224">
                  <c:v>135</c:v>
                </c:pt>
                <c:pt idx="225">
                  <c:v>137.19999999999999</c:v>
                </c:pt>
                <c:pt idx="226">
                  <c:v>139.39999999999998</c:v>
                </c:pt>
                <c:pt idx="227">
                  <c:v>141.60000000000002</c:v>
                </c:pt>
                <c:pt idx="228">
                  <c:v>143.80000000000001</c:v>
                </c:pt>
                <c:pt idx="229">
                  <c:v>146</c:v>
                </c:pt>
                <c:pt idx="230">
                  <c:v>148.19999999999999</c:v>
                </c:pt>
                <c:pt idx="231">
                  <c:v>150.39999999999998</c:v>
                </c:pt>
                <c:pt idx="232">
                  <c:v>152.60000000000002</c:v>
                </c:pt>
                <c:pt idx="233">
                  <c:v>154.79999999999995</c:v>
                </c:pt>
                <c:pt idx="234">
                  <c:v>157</c:v>
                </c:pt>
                <c:pt idx="235">
                  <c:v>159.20000000000005</c:v>
                </c:pt>
                <c:pt idx="236">
                  <c:v>161.39999999999998</c:v>
                </c:pt>
                <c:pt idx="237">
                  <c:v>163.60000000000002</c:v>
                </c:pt>
                <c:pt idx="238">
                  <c:v>165.79999999999995</c:v>
                </c:pt>
                <c:pt idx="239">
                  <c:v>168</c:v>
                </c:pt>
                <c:pt idx="240">
                  <c:v>170.20000000000005</c:v>
                </c:pt>
                <c:pt idx="241">
                  <c:v>172.39999999999998</c:v>
                </c:pt>
                <c:pt idx="242">
                  <c:v>174.60000000000002</c:v>
                </c:pt>
                <c:pt idx="243">
                  <c:v>176.79999999999995</c:v>
                </c:pt>
                <c:pt idx="244">
                  <c:v>179</c:v>
                </c:pt>
                <c:pt idx="245">
                  <c:v>181.20000000000005</c:v>
                </c:pt>
                <c:pt idx="246">
                  <c:v>183.39999999999998</c:v>
                </c:pt>
                <c:pt idx="247">
                  <c:v>185.60000000000002</c:v>
                </c:pt>
                <c:pt idx="248">
                  <c:v>187.79999999999995</c:v>
                </c:pt>
                <c:pt idx="249">
                  <c:v>190</c:v>
                </c:pt>
                <c:pt idx="250">
                  <c:v>192.20000000000005</c:v>
                </c:pt>
                <c:pt idx="251">
                  <c:v>194.39999999999998</c:v>
                </c:pt>
                <c:pt idx="252">
                  <c:v>196.60000000000002</c:v>
                </c:pt>
                <c:pt idx="253">
                  <c:v>198.79999999999995</c:v>
                </c:pt>
                <c:pt idx="254">
                  <c:v>201</c:v>
                </c:pt>
                <c:pt idx="255">
                  <c:v>203.20000000000005</c:v>
                </c:pt>
                <c:pt idx="256">
                  <c:v>205.39999999999998</c:v>
                </c:pt>
                <c:pt idx="257">
                  <c:v>207.60000000000002</c:v>
                </c:pt>
                <c:pt idx="258">
                  <c:v>209.79999999999995</c:v>
                </c:pt>
                <c:pt idx="259">
                  <c:v>212</c:v>
                </c:pt>
                <c:pt idx="260">
                  <c:v>214.20000000000005</c:v>
                </c:pt>
                <c:pt idx="261">
                  <c:v>216.39999999999998</c:v>
                </c:pt>
                <c:pt idx="262">
                  <c:v>218.60000000000002</c:v>
                </c:pt>
                <c:pt idx="263">
                  <c:v>220.79999999999995</c:v>
                </c:pt>
                <c:pt idx="264">
                  <c:v>223</c:v>
                </c:pt>
                <c:pt idx="265">
                  <c:v>225.20000000000005</c:v>
                </c:pt>
                <c:pt idx="266">
                  <c:v>227.39999999999998</c:v>
                </c:pt>
                <c:pt idx="267">
                  <c:v>229.60000000000002</c:v>
                </c:pt>
                <c:pt idx="268">
                  <c:v>231.79999999999995</c:v>
                </c:pt>
                <c:pt idx="269">
                  <c:v>234</c:v>
                </c:pt>
                <c:pt idx="270">
                  <c:v>236.20000000000005</c:v>
                </c:pt>
                <c:pt idx="271">
                  <c:v>238.39999999999998</c:v>
                </c:pt>
                <c:pt idx="272">
                  <c:v>240.60000000000002</c:v>
                </c:pt>
                <c:pt idx="273">
                  <c:v>242.79999999999995</c:v>
                </c:pt>
                <c:pt idx="274">
                  <c:v>245</c:v>
                </c:pt>
                <c:pt idx="275">
                  <c:v>247.20000000000005</c:v>
                </c:pt>
                <c:pt idx="276">
                  <c:v>249.39999999999998</c:v>
                </c:pt>
                <c:pt idx="277">
                  <c:v>251.60000000000002</c:v>
                </c:pt>
                <c:pt idx="278">
                  <c:v>253.79999999999995</c:v>
                </c:pt>
                <c:pt idx="279">
                  <c:v>256</c:v>
                </c:pt>
                <c:pt idx="280">
                  <c:v>258.20000000000005</c:v>
                </c:pt>
                <c:pt idx="281">
                  <c:v>260.39999999999998</c:v>
                </c:pt>
                <c:pt idx="282">
                  <c:v>262.60000000000002</c:v>
                </c:pt>
                <c:pt idx="283">
                  <c:v>264.79999999999995</c:v>
                </c:pt>
                <c:pt idx="284">
                  <c:v>267</c:v>
                </c:pt>
                <c:pt idx="285">
                  <c:v>269.20000000000005</c:v>
                </c:pt>
                <c:pt idx="286">
                  <c:v>271.39999999999998</c:v>
                </c:pt>
                <c:pt idx="287">
                  <c:v>273.60000000000002</c:v>
                </c:pt>
                <c:pt idx="288">
                  <c:v>275.79999999999995</c:v>
                </c:pt>
                <c:pt idx="289">
                  <c:v>278</c:v>
                </c:pt>
                <c:pt idx="290">
                  <c:v>280.20000000000005</c:v>
                </c:pt>
                <c:pt idx="291">
                  <c:v>282.39999999999998</c:v>
                </c:pt>
                <c:pt idx="292">
                  <c:v>284.60000000000002</c:v>
                </c:pt>
                <c:pt idx="293">
                  <c:v>286.79999999999995</c:v>
                </c:pt>
                <c:pt idx="294">
                  <c:v>289</c:v>
                </c:pt>
                <c:pt idx="295">
                  <c:v>291.20000000000005</c:v>
                </c:pt>
                <c:pt idx="296">
                  <c:v>293.39999999999998</c:v>
                </c:pt>
                <c:pt idx="297">
                  <c:v>295.60000000000002</c:v>
                </c:pt>
                <c:pt idx="298">
                  <c:v>297.79999999999995</c:v>
                </c:pt>
                <c:pt idx="299">
                  <c:v>300</c:v>
                </c:pt>
                <c:pt idx="300">
                  <c:v>302.20000000000005</c:v>
                </c:pt>
                <c:pt idx="301">
                  <c:v>304.39999999999998</c:v>
                </c:pt>
                <c:pt idx="302">
                  <c:v>306.60000000000002</c:v>
                </c:pt>
                <c:pt idx="303">
                  <c:v>308.79999999999995</c:v>
                </c:pt>
                <c:pt idx="304">
                  <c:v>311</c:v>
                </c:pt>
                <c:pt idx="305">
                  <c:v>313.20000000000005</c:v>
                </c:pt>
                <c:pt idx="306">
                  <c:v>315.39999999999998</c:v>
                </c:pt>
                <c:pt idx="307">
                  <c:v>317.60000000000002</c:v>
                </c:pt>
                <c:pt idx="308">
                  <c:v>319.79999999999995</c:v>
                </c:pt>
                <c:pt idx="309">
                  <c:v>322</c:v>
                </c:pt>
                <c:pt idx="310">
                  <c:v>324.20000000000005</c:v>
                </c:pt>
                <c:pt idx="311">
                  <c:v>326.39999999999998</c:v>
                </c:pt>
                <c:pt idx="312">
                  <c:v>328.6</c:v>
                </c:pt>
                <c:pt idx="313">
                  <c:v>330.79999999999995</c:v>
                </c:pt>
                <c:pt idx="314">
                  <c:v>333</c:v>
                </c:pt>
                <c:pt idx="315">
                  <c:v>335.20000000000005</c:v>
                </c:pt>
                <c:pt idx="316">
                  <c:v>337.4</c:v>
                </c:pt>
                <c:pt idx="317">
                  <c:v>339.6</c:v>
                </c:pt>
                <c:pt idx="318">
                  <c:v>341.79999999999995</c:v>
                </c:pt>
                <c:pt idx="319">
                  <c:v>344</c:v>
                </c:pt>
                <c:pt idx="320">
                  <c:v>346.20000000000005</c:v>
                </c:pt>
                <c:pt idx="321">
                  <c:v>348.4</c:v>
                </c:pt>
                <c:pt idx="322">
                  <c:v>350.6</c:v>
                </c:pt>
                <c:pt idx="323">
                  <c:v>352.79999999999995</c:v>
                </c:pt>
                <c:pt idx="324">
                  <c:v>355</c:v>
                </c:pt>
                <c:pt idx="325">
                  <c:v>357.20000000000005</c:v>
                </c:pt>
                <c:pt idx="326">
                  <c:v>359.4</c:v>
                </c:pt>
                <c:pt idx="327">
                  <c:v>1.6000000000000227</c:v>
                </c:pt>
                <c:pt idx="328">
                  <c:v>3.7999999999999545</c:v>
                </c:pt>
                <c:pt idx="329">
                  <c:v>6</c:v>
                </c:pt>
                <c:pt idx="330">
                  <c:v>8.2000000000000455</c:v>
                </c:pt>
                <c:pt idx="331">
                  <c:v>10.399999999999977</c:v>
                </c:pt>
                <c:pt idx="332">
                  <c:v>12.600000000000023</c:v>
                </c:pt>
                <c:pt idx="333">
                  <c:v>14.799999999999955</c:v>
                </c:pt>
                <c:pt idx="334">
                  <c:v>17</c:v>
                </c:pt>
                <c:pt idx="335">
                  <c:v>19.200000000000045</c:v>
                </c:pt>
                <c:pt idx="336">
                  <c:v>21.399999999999977</c:v>
                </c:pt>
                <c:pt idx="337">
                  <c:v>23.600000000000023</c:v>
                </c:pt>
                <c:pt idx="338">
                  <c:v>25.799999999999955</c:v>
                </c:pt>
                <c:pt idx="339">
                  <c:v>28</c:v>
                </c:pt>
                <c:pt idx="340">
                  <c:v>30.200000000000045</c:v>
                </c:pt>
                <c:pt idx="341">
                  <c:v>32.399999999999977</c:v>
                </c:pt>
                <c:pt idx="342">
                  <c:v>34.600000000000023</c:v>
                </c:pt>
                <c:pt idx="343">
                  <c:v>36.799999999999955</c:v>
                </c:pt>
                <c:pt idx="344">
                  <c:v>39</c:v>
                </c:pt>
                <c:pt idx="345">
                  <c:v>41.200000000000045</c:v>
                </c:pt>
                <c:pt idx="346">
                  <c:v>43.399999999999977</c:v>
                </c:pt>
                <c:pt idx="347">
                  <c:v>45.600000000000023</c:v>
                </c:pt>
                <c:pt idx="348">
                  <c:v>47.799999999999955</c:v>
                </c:pt>
                <c:pt idx="349">
                  <c:v>50</c:v>
                </c:pt>
                <c:pt idx="350">
                  <c:v>52.200000000000045</c:v>
                </c:pt>
                <c:pt idx="351">
                  <c:v>54.399999999999977</c:v>
                </c:pt>
                <c:pt idx="352">
                  <c:v>56.600000000000023</c:v>
                </c:pt>
                <c:pt idx="353">
                  <c:v>58.799999999999955</c:v>
                </c:pt>
                <c:pt idx="354">
                  <c:v>61</c:v>
                </c:pt>
                <c:pt idx="355">
                  <c:v>63.200000000000045</c:v>
                </c:pt>
                <c:pt idx="356">
                  <c:v>65.399999999999977</c:v>
                </c:pt>
                <c:pt idx="357">
                  <c:v>67.600000000000023</c:v>
                </c:pt>
                <c:pt idx="358">
                  <c:v>69.799999999999955</c:v>
                </c:pt>
                <c:pt idx="359">
                  <c:v>72</c:v>
                </c:pt>
                <c:pt idx="360">
                  <c:v>74.200000000000045</c:v>
                </c:pt>
                <c:pt idx="361">
                  <c:v>76.399999999999977</c:v>
                </c:pt>
                <c:pt idx="362">
                  <c:v>78.600000000000023</c:v>
                </c:pt>
                <c:pt idx="363">
                  <c:v>80.799999999999955</c:v>
                </c:pt>
                <c:pt idx="364">
                  <c:v>83</c:v>
                </c:pt>
                <c:pt idx="365">
                  <c:v>85.200000000000045</c:v>
                </c:pt>
                <c:pt idx="366">
                  <c:v>87.399999999999977</c:v>
                </c:pt>
                <c:pt idx="367">
                  <c:v>89.600000000000023</c:v>
                </c:pt>
                <c:pt idx="368">
                  <c:v>91.799999999999955</c:v>
                </c:pt>
                <c:pt idx="369">
                  <c:v>94</c:v>
                </c:pt>
                <c:pt idx="370">
                  <c:v>96.200000000000045</c:v>
                </c:pt>
                <c:pt idx="371">
                  <c:v>98.399999999999977</c:v>
                </c:pt>
                <c:pt idx="372">
                  <c:v>100.60000000000002</c:v>
                </c:pt>
                <c:pt idx="373">
                  <c:v>102.79999999999995</c:v>
                </c:pt>
                <c:pt idx="374">
                  <c:v>105</c:v>
                </c:pt>
                <c:pt idx="375">
                  <c:v>107.20000000000005</c:v>
                </c:pt>
                <c:pt idx="376">
                  <c:v>109.39999999999998</c:v>
                </c:pt>
                <c:pt idx="377">
                  <c:v>111.60000000000002</c:v>
                </c:pt>
                <c:pt idx="378">
                  <c:v>113.79999999999995</c:v>
                </c:pt>
                <c:pt idx="379">
                  <c:v>116</c:v>
                </c:pt>
                <c:pt idx="380">
                  <c:v>118.20000000000005</c:v>
                </c:pt>
                <c:pt idx="381">
                  <c:v>120.39999999999998</c:v>
                </c:pt>
                <c:pt idx="382">
                  <c:v>122.60000000000002</c:v>
                </c:pt>
                <c:pt idx="383">
                  <c:v>124.79999999999995</c:v>
                </c:pt>
                <c:pt idx="384">
                  <c:v>127</c:v>
                </c:pt>
                <c:pt idx="385">
                  <c:v>129.20000000000005</c:v>
                </c:pt>
                <c:pt idx="386">
                  <c:v>131.39999999999998</c:v>
                </c:pt>
                <c:pt idx="387">
                  <c:v>133.60000000000002</c:v>
                </c:pt>
                <c:pt idx="388">
                  <c:v>135.79999999999995</c:v>
                </c:pt>
                <c:pt idx="389">
                  <c:v>138</c:v>
                </c:pt>
                <c:pt idx="390">
                  <c:v>140.20000000000005</c:v>
                </c:pt>
                <c:pt idx="391">
                  <c:v>142.39999999999998</c:v>
                </c:pt>
                <c:pt idx="392">
                  <c:v>144.60000000000002</c:v>
                </c:pt>
                <c:pt idx="393">
                  <c:v>146.79999999999995</c:v>
                </c:pt>
                <c:pt idx="394">
                  <c:v>149</c:v>
                </c:pt>
                <c:pt idx="395">
                  <c:v>151.20000000000005</c:v>
                </c:pt>
                <c:pt idx="396">
                  <c:v>153.39999999999998</c:v>
                </c:pt>
                <c:pt idx="397">
                  <c:v>155.60000000000002</c:v>
                </c:pt>
                <c:pt idx="398">
                  <c:v>157.79999999999995</c:v>
                </c:pt>
                <c:pt idx="399">
                  <c:v>160</c:v>
                </c:pt>
                <c:pt idx="400">
                  <c:v>162.20000000000005</c:v>
                </c:pt>
                <c:pt idx="401">
                  <c:v>164.39999999999998</c:v>
                </c:pt>
                <c:pt idx="402">
                  <c:v>166.60000000000002</c:v>
                </c:pt>
                <c:pt idx="403">
                  <c:v>168.79999999999995</c:v>
                </c:pt>
                <c:pt idx="404">
                  <c:v>171</c:v>
                </c:pt>
                <c:pt idx="405">
                  <c:v>173.20000000000005</c:v>
                </c:pt>
                <c:pt idx="406">
                  <c:v>175.39999999999998</c:v>
                </c:pt>
                <c:pt idx="407">
                  <c:v>177.60000000000002</c:v>
                </c:pt>
                <c:pt idx="408">
                  <c:v>179.79999999999995</c:v>
                </c:pt>
                <c:pt idx="409">
                  <c:v>182</c:v>
                </c:pt>
                <c:pt idx="410">
                  <c:v>184.20000000000005</c:v>
                </c:pt>
                <c:pt idx="411">
                  <c:v>186.39999999999998</c:v>
                </c:pt>
                <c:pt idx="412">
                  <c:v>188.60000000000002</c:v>
                </c:pt>
                <c:pt idx="413">
                  <c:v>190.79999999999995</c:v>
                </c:pt>
                <c:pt idx="414">
                  <c:v>193</c:v>
                </c:pt>
                <c:pt idx="415">
                  <c:v>195.20000000000005</c:v>
                </c:pt>
                <c:pt idx="416">
                  <c:v>197.39999999999998</c:v>
                </c:pt>
                <c:pt idx="417">
                  <c:v>199.60000000000002</c:v>
                </c:pt>
                <c:pt idx="418">
                  <c:v>201.79999999999995</c:v>
                </c:pt>
                <c:pt idx="419">
                  <c:v>204</c:v>
                </c:pt>
                <c:pt idx="420">
                  <c:v>206.20000000000005</c:v>
                </c:pt>
                <c:pt idx="421">
                  <c:v>208.39999999999998</c:v>
                </c:pt>
                <c:pt idx="422">
                  <c:v>210.60000000000002</c:v>
                </c:pt>
                <c:pt idx="423">
                  <c:v>212.79999999999995</c:v>
                </c:pt>
                <c:pt idx="424">
                  <c:v>215</c:v>
                </c:pt>
                <c:pt idx="425">
                  <c:v>217.20000000000005</c:v>
                </c:pt>
                <c:pt idx="426">
                  <c:v>219.39999999999998</c:v>
                </c:pt>
                <c:pt idx="427">
                  <c:v>221.60000000000002</c:v>
                </c:pt>
                <c:pt idx="428">
                  <c:v>223.79999999999995</c:v>
                </c:pt>
                <c:pt idx="429">
                  <c:v>226</c:v>
                </c:pt>
                <c:pt idx="430">
                  <c:v>228.20000000000005</c:v>
                </c:pt>
                <c:pt idx="431">
                  <c:v>230.39999999999998</c:v>
                </c:pt>
                <c:pt idx="432">
                  <c:v>232.60000000000002</c:v>
                </c:pt>
                <c:pt idx="433">
                  <c:v>234.79999999999995</c:v>
                </c:pt>
                <c:pt idx="434">
                  <c:v>237</c:v>
                </c:pt>
                <c:pt idx="435">
                  <c:v>239.20000000000005</c:v>
                </c:pt>
                <c:pt idx="436">
                  <c:v>241.39999999999998</c:v>
                </c:pt>
                <c:pt idx="437">
                  <c:v>243.60000000000002</c:v>
                </c:pt>
                <c:pt idx="438">
                  <c:v>245.79999999999995</c:v>
                </c:pt>
                <c:pt idx="439">
                  <c:v>248</c:v>
                </c:pt>
                <c:pt idx="440">
                  <c:v>250.20000000000005</c:v>
                </c:pt>
                <c:pt idx="441">
                  <c:v>252.39999999999998</c:v>
                </c:pt>
                <c:pt idx="442">
                  <c:v>254.60000000000002</c:v>
                </c:pt>
                <c:pt idx="443">
                  <c:v>256.79999999999995</c:v>
                </c:pt>
                <c:pt idx="444">
                  <c:v>259</c:v>
                </c:pt>
                <c:pt idx="445">
                  <c:v>261.20000000000005</c:v>
                </c:pt>
                <c:pt idx="446">
                  <c:v>263.39999999999998</c:v>
                </c:pt>
                <c:pt idx="447">
                  <c:v>265.60000000000002</c:v>
                </c:pt>
                <c:pt idx="448">
                  <c:v>267.79999999999995</c:v>
                </c:pt>
                <c:pt idx="449">
                  <c:v>270</c:v>
                </c:pt>
                <c:pt idx="450">
                  <c:v>272.20000000000005</c:v>
                </c:pt>
                <c:pt idx="451">
                  <c:v>274.39999999999998</c:v>
                </c:pt>
                <c:pt idx="452">
                  <c:v>276.60000000000002</c:v>
                </c:pt>
                <c:pt idx="453">
                  <c:v>278.79999999999995</c:v>
                </c:pt>
                <c:pt idx="454">
                  <c:v>281</c:v>
                </c:pt>
                <c:pt idx="455">
                  <c:v>283.20000000000005</c:v>
                </c:pt>
                <c:pt idx="456">
                  <c:v>285.39999999999998</c:v>
                </c:pt>
                <c:pt idx="457">
                  <c:v>287.60000000000002</c:v>
                </c:pt>
                <c:pt idx="458">
                  <c:v>289.79999999999995</c:v>
                </c:pt>
                <c:pt idx="459">
                  <c:v>292</c:v>
                </c:pt>
                <c:pt idx="460">
                  <c:v>294.20000000000005</c:v>
                </c:pt>
                <c:pt idx="461">
                  <c:v>296.39999999999998</c:v>
                </c:pt>
                <c:pt idx="462">
                  <c:v>298.60000000000002</c:v>
                </c:pt>
                <c:pt idx="463">
                  <c:v>300.79999999999995</c:v>
                </c:pt>
                <c:pt idx="464">
                  <c:v>303</c:v>
                </c:pt>
                <c:pt idx="465">
                  <c:v>305.20000000000005</c:v>
                </c:pt>
                <c:pt idx="466">
                  <c:v>307.40000000000009</c:v>
                </c:pt>
                <c:pt idx="467">
                  <c:v>309.59999999999991</c:v>
                </c:pt>
                <c:pt idx="468">
                  <c:v>311.79999999999995</c:v>
                </c:pt>
                <c:pt idx="469">
                  <c:v>314</c:v>
                </c:pt>
                <c:pt idx="470">
                  <c:v>316.20000000000005</c:v>
                </c:pt>
                <c:pt idx="471">
                  <c:v>318.40000000000009</c:v>
                </c:pt>
                <c:pt idx="472">
                  <c:v>320.59999999999991</c:v>
                </c:pt>
                <c:pt idx="473">
                  <c:v>322.79999999999995</c:v>
                </c:pt>
                <c:pt idx="474">
                  <c:v>325</c:v>
                </c:pt>
                <c:pt idx="475">
                  <c:v>327.20000000000005</c:v>
                </c:pt>
                <c:pt idx="476">
                  <c:v>329.40000000000009</c:v>
                </c:pt>
                <c:pt idx="477">
                  <c:v>331.59999999999991</c:v>
                </c:pt>
                <c:pt idx="478">
                  <c:v>333.79999999999995</c:v>
                </c:pt>
                <c:pt idx="479">
                  <c:v>336</c:v>
                </c:pt>
                <c:pt idx="480">
                  <c:v>338.20000000000005</c:v>
                </c:pt>
                <c:pt idx="481">
                  <c:v>340.40000000000009</c:v>
                </c:pt>
                <c:pt idx="482">
                  <c:v>342.59999999999991</c:v>
                </c:pt>
                <c:pt idx="483">
                  <c:v>344.79999999999995</c:v>
                </c:pt>
                <c:pt idx="484">
                  <c:v>347</c:v>
                </c:pt>
                <c:pt idx="485">
                  <c:v>349.20000000000005</c:v>
                </c:pt>
                <c:pt idx="486">
                  <c:v>351.40000000000009</c:v>
                </c:pt>
                <c:pt idx="487">
                  <c:v>353.59999999999991</c:v>
                </c:pt>
                <c:pt idx="488">
                  <c:v>355.79999999999995</c:v>
                </c:pt>
                <c:pt idx="489">
                  <c:v>358</c:v>
                </c:pt>
                <c:pt idx="490">
                  <c:v>0.20000000000004547</c:v>
                </c:pt>
                <c:pt idx="491">
                  <c:v>2.4000000000000909</c:v>
                </c:pt>
                <c:pt idx="492">
                  <c:v>4.5999999999999091</c:v>
                </c:pt>
                <c:pt idx="493">
                  <c:v>6.7999999999999545</c:v>
                </c:pt>
                <c:pt idx="494">
                  <c:v>9</c:v>
                </c:pt>
                <c:pt idx="495">
                  <c:v>11.200000000000045</c:v>
                </c:pt>
                <c:pt idx="496">
                  <c:v>13.400000000000091</c:v>
                </c:pt>
                <c:pt idx="497">
                  <c:v>15.599999999999909</c:v>
                </c:pt>
                <c:pt idx="498">
                  <c:v>17.799999999999955</c:v>
                </c:pt>
                <c:pt idx="499">
                  <c:v>20</c:v>
                </c:pt>
                <c:pt idx="500">
                  <c:v>22.200000000000045</c:v>
                </c:pt>
                <c:pt idx="501">
                  <c:v>24.400000000000091</c:v>
                </c:pt>
                <c:pt idx="502">
                  <c:v>26.599999999999909</c:v>
                </c:pt>
                <c:pt idx="503">
                  <c:v>28.799999999999955</c:v>
                </c:pt>
                <c:pt idx="504">
                  <c:v>31</c:v>
                </c:pt>
                <c:pt idx="505">
                  <c:v>33.200000000000045</c:v>
                </c:pt>
                <c:pt idx="506">
                  <c:v>35.400000000000091</c:v>
                </c:pt>
                <c:pt idx="507">
                  <c:v>37.599999999999909</c:v>
                </c:pt>
                <c:pt idx="508">
                  <c:v>39.799999999999955</c:v>
                </c:pt>
                <c:pt idx="509">
                  <c:v>42</c:v>
                </c:pt>
                <c:pt idx="510">
                  <c:v>44.200000000000045</c:v>
                </c:pt>
                <c:pt idx="511">
                  <c:v>46.400000000000091</c:v>
                </c:pt>
                <c:pt idx="512">
                  <c:v>48.599999999999909</c:v>
                </c:pt>
                <c:pt idx="513">
                  <c:v>50.799999999999955</c:v>
                </c:pt>
                <c:pt idx="514">
                  <c:v>53</c:v>
                </c:pt>
                <c:pt idx="515">
                  <c:v>55.200000000000045</c:v>
                </c:pt>
                <c:pt idx="516">
                  <c:v>57.400000000000091</c:v>
                </c:pt>
                <c:pt idx="517">
                  <c:v>59.599999999999909</c:v>
                </c:pt>
                <c:pt idx="518">
                  <c:v>61.799999999999955</c:v>
                </c:pt>
                <c:pt idx="519">
                  <c:v>64</c:v>
                </c:pt>
                <c:pt idx="520">
                  <c:v>66.200000000000045</c:v>
                </c:pt>
                <c:pt idx="521">
                  <c:v>68.400000000000091</c:v>
                </c:pt>
                <c:pt idx="522">
                  <c:v>70.599999999999909</c:v>
                </c:pt>
                <c:pt idx="523">
                  <c:v>72.799999999999955</c:v>
                </c:pt>
                <c:pt idx="524">
                  <c:v>75</c:v>
                </c:pt>
                <c:pt idx="525">
                  <c:v>77.200000000000045</c:v>
                </c:pt>
                <c:pt idx="526">
                  <c:v>79.400000000000091</c:v>
                </c:pt>
                <c:pt idx="527">
                  <c:v>81.599999999999909</c:v>
                </c:pt>
                <c:pt idx="528">
                  <c:v>83.799999999999955</c:v>
                </c:pt>
                <c:pt idx="529">
                  <c:v>86</c:v>
                </c:pt>
                <c:pt idx="530">
                  <c:v>88.200000000000045</c:v>
                </c:pt>
                <c:pt idx="531">
                  <c:v>90.400000000000091</c:v>
                </c:pt>
                <c:pt idx="532">
                  <c:v>92.599999999999909</c:v>
                </c:pt>
                <c:pt idx="533">
                  <c:v>94.799999999999955</c:v>
                </c:pt>
                <c:pt idx="534">
                  <c:v>97</c:v>
                </c:pt>
                <c:pt idx="535">
                  <c:v>99.200000000000045</c:v>
                </c:pt>
                <c:pt idx="536">
                  <c:v>101.40000000000009</c:v>
                </c:pt>
                <c:pt idx="537">
                  <c:v>103.59999999999991</c:v>
                </c:pt>
                <c:pt idx="538">
                  <c:v>105.79999999999995</c:v>
                </c:pt>
                <c:pt idx="539">
                  <c:v>108</c:v>
                </c:pt>
                <c:pt idx="540">
                  <c:v>110.20000000000005</c:v>
                </c:pt>
                <c:pt idx="541">
                  <c:v>112.40000000000009</c:v>
                </c:pt>
                <c:pt idx="542">
                  <c:v>114.59999999999991</c:v>
                </c:pt>
                <c:pt idx="543">
                  <c:v>116.79999999999995</c:v>
                </c:pt>
                <c:pt idx="544">
                  <c:v>119</c:v>
                </c:pt>
                <c:pt idx="545">
                  <c:v>121.20000000000005</c:v>
                </c:pt>
                <c:pt idx="546">
                  <c:v>123.40000000000009</c:v>
                </c:pt>
                <c:pt idx="547">
                  <c:v>125.59999999999991</c:v>
                </c:pt>
                <c:pt idx="548">
                  <c:v>127.79999999999995</c:v>
                </c:pt>
                <c:pt idx="549">
                  <c:v>130</c:v>
                </c:pt>
                <c:pt idx="550">
                  <c:v>132.20000000000005</c:v>
                </c:pt>
                <c:pt idx="551">
                  <c:v>134.40000000000009</c:v>
                </c:pt>
                <c:pt idx="552">
                  <c:v>136.59999999999991</c:v>
                </c:pt>
                <c:pt idx="553">
                  <c:v>138.79999999999995</c:v>
                </c:pt>
                <c:pt idx="554">
                  <c:v>141</c:v>
                </c:pt>
                <c:pt idx="555">
                  <c:v>143.20000000000005</c:v>
                </c:pt>
                <c:pt idx="556">
                  <c:v>145.40000000000009</c:v>
                </c:pt>
                <c:pt idx="557">
                  <c:v>147.59999999999991</c:v>
                </c:pt>
                <c:pt idx="558">
                  <c:v>149.79999999999995</c:v>
                </c:pt>
                <c:pt idx="559">
                  <c:v>152</c:v>
                </c:pt>
                <c:pt idx="560">
                  <c:v>154.20000000000005</c:v>
                </c:pt>
                <c:pt idx="561">
                  <c:v>156.40000000000009</c:v>
                </c:pt>
                <c:pt idx="562">
                  <c:v>158.59999999999991</c:v>
                </c:pt>
                <c:pt idx="563">
                  <c:v>160.79999999999995</c:v>
                </c:pt>
                <c:pt idx="564">
                  <c:v>163</c:v>
                </c:pt>
                <c:pt idx="565">
                  <c:v>165.20000000000005</c:v>
                </c:pt>
                <c:pt idx="566">
                  <c:v>167.40000000000009</c:v>
                </c:pt>
                <c:pt idx="567">
                  <c:v>169.59999999999991</c:v>
                </c:pt>
                <c:pt idx="568">
                  <c:v>171.79999999999995</c:v>
                </c:pt>
                <c:pt idx="569">
                  <c:v>174</c:v>
                </c:pt>
                <c:pt idx="570">
                  <c:v>176.20000000000005</c:v>
                </c:pt>
                <c:pt idx="571">
                  <c:v>178.40000000000009</c:v>
                </c:pt>
                <c:pt idx="572">
                  <c:v>180.59999999999991</c:v>
                </c:pt>
                <c:pt idx="573">
                  <c:v>182.79999999999995</c:v>
                </c:pt>
                <c:pt idx="574">
                  <c:v>185</c:v>
                </c:pt>
                <c:pt idx="575">
                  <c:v>187.20000000000005</c:v>
                </c:pt>
                <c:pt idx="576">
                  <c:v>189.40000000000009</c:v>
                </c:pt>
                <c:pt idx="577">
                  <c:v>191.59999999999991</c:v>
                </c:pt>
                <c:pt idx="578">
                  <c:v>193.79999999999995</c:v>
                </c:pt>
                <c:pt idx="579">
                  <c:v>196</c:v>
                </c:pt>
                <c:pt idx="580">
                  <c:v>198.20000000000005</c:v>
                </c:pt>
                <c:pt idx="581">
                  <c:v>200.40000000000009</c:v>
                </c:pt>
                <c:pt idx="582">
                  <c:v>202.59999999999991</c:v>
                </c:pt>
                <c:pt idx="583">
                  <c:v>204.79999999999995</c:v>
                </c:pt>
                <c:pt idx="584">
                  <c:v>207</c:v>
                </c:pt>
                <c:pt idx="585">
                  <c:v>209.20000000000005</c:v>
                </c:pt>
                <c:pt idx="586">
                  <c:v>211.40000000000009</c:v>
                </c:pt>
                <c:pt idx="587">
                  <c:v>213.59999999999991</c:v>
                </c:pt>
                <c:pt idx="588">
                  <c:v>215.79999999999995</c:v>
                </c:pt>
                <c:pt idx="589">
                  <c:v>218</c:v>
                </c:pt>
                <c:pt idx="590">
                  <c:v>220.20000000000005</c:v>
                </c:pt>
                <c:pt idx="591">
                  <c:v>222.40000000000009</c:v>
                </c:pt>
                <c:pt idx="592">
                  <c:v>224.59999999999991</c:v>
                </c:pt>
                <c:pt idx="593">
                  <c:v>226.79999999999995</c:v>
                </c:pt>
                <c:pt idx="594">
                  <c:v>229</c:v>
                </c:pt>
                <c:pt idx="595">
                  <c:v>231.20000000000005</c:v>
                </c:pt>
                <c:pt idx="596">
                  <c:v>233.40000000000009</c:v>
                </c:pt>
                <c:pt idx="597">
                  <c:v>235.59999999999991</c:v>
                </c:pt>
                <c:pt idx="598">
                  <c:v>237.79999999999995</c:v>
                </c:pt>
                <c:pt idx="599">
                  <c:v>240</c:v>
                </c:pt>
                <c:pt idx="600">
                  <c:v>242.20000000000005</c:v>
                </c:pt>
                <c:pt idx="601">
                  <c:v>244.40000000000009</c:v>
                </c:pt>
                <c:pt idx="602">
                  <c:v>246.59999999999991</c:v>
                </c:pt>
                <c:pt idx="603">
                  <c:v>248.79999999999995</c:v>
                </c:pt>
                <c:pt idx="604">
                  <c:v>251</c:v>
                </c:pt>
                <c:pt idx="605">
                  <c:v>253.20000000000005</c:v>
                </c:pt>
                <c:pt idx="606">
                  <c:v>255.40000000000009</c:v>
                </c:pt>
                <c:pt idx="607">
                  <c:v>257.59999999999991</c:v>
                </c:pt>
                <c:pt idx="608">
                  <c:v>259.79999999999995</c:v>
                </c:pt>
                <c:pt idx="609">
                  <c:v>262</c:v>
                </c:pt>
                <c:pt idx="610">
                  <c:v>264.20000000000005</c:v>
                </c:pt>
                <c:pt idx="611">
                  <c:v>266.40000000000009</c:v>
                </c:pt>
                <c:pt idx="612">
                  <c:v>268.59999999999991</c:v>
                </c:pt>
                <c:pt idx="613">
                  <c:v>270.79999999999995</c:v>
                </c:pt>
                <c:pt idx="614">
                  <c:v>273</c:v>
                </c:pt>
                <c:pt idx="615">
                  <c:v>275.20000000000005</c:v>
                </c:pt>
                <c:pt idx="616">
                  <c:v>277.40000000000009</c:v>
                </c:pt>
                <c:pt idx="617">
                  <c:v>279.59999999999991</c:v>
                </c:pt>
                <c:pt idx="618">
                  <c:v>281.79999999999995</c:v>
                </c:pt>
                <c:pt idx="619">
                  <c:v>284</c:v>
                </c:pt>
                <c:pt idx="620">
                  <c:v>286.20000000000005</c:v>
                </c:pt>
                <c:pt idx="621">
                  <c:v>288.40000000000009</c:v>
                </c:pt>
                <c:pt idx="622">
                  <c:v>290.59999999999991</c:v>
                </c:pt>
                <c:pt idx="623">
                  <c:v>292.79999999999995</c:v>
                </c:pt>
                <c:pt idx="624">
                  <c:v>295</c:v>
                </c:pt>
                <c:pt idx="625">
                  <c:v>297.20000000000005</c:v>
                </c:pt>
                <c:pt idx="626">
                  <c:v>299.40000000000009</c:v>
                </c:pt>
                <c:pt idx="627">
                  <c:v>301.59999999999991</c:v>
                </c:pt>
                <c:pt idx="628">
                  <c:v>303.79999999999995</c:v>
                </c:pt>
                <c:pt idx="629">
                  <c:v>306</c:v>
                </c:pt>
                <c:pt idx="630">
                  <c:v>308.20000000000005</c:v>
                </c:pt>
                <c:pt idx="631">
                  <c:v>310.40000000000009</c:v>
                </c:pt>
                <c:pt idx="632">
                  <c:v>312.59999999999991</c:v>
                </c:pt>
                <c:pt idx="633">
                  <c:v>314.79999999999995</c:v>
                </c:pt>
                <c:pt idx="634">
                  <c:v>317</c:v>
                </c:pt>
                <c:pt idx="635">
                  <c:v>319.20000000000005</c:v>
                </c:pt>
                <c:pt idx="636">
                  <c:v>321.40000000000009</c:v>
                </c:pt>
                <c:pt idx="637">
                  <c:v>323.59999999999991</c:v>
                </c:pt>
                <c:pt idx="638">
                  <c:v>325.79999999999995</c:v>
                </c:pt>
                <c:pt idx="639">
                  <c:v>328</c:v>
                </c:pt>
                <c:pt idx="640">
                  <c:v>330.20000000000005</c:v>
                </c:pt>
                <c:pt idx="641">
                  <c:v>332.40000000000009</c:v>
                </c:pt>
                <c:pt idx="642">
                  <c:v>334.59999999999991</c:v>
                </c:pt>
                <c:pt idx="643">
                  <c:v>336.79999999999995</c:v>
                </c:pt>
                <c:pt idx="644">
                  <c:v>339</c:v>
                </c:pt>
                <c:pt idx="645">
                  <c:v>341.20000000000005</c:v>
                </c:pt>
                <c:pt idx="646">
                  <c:v>343.40000000000009</c:v>
                </c:pt>
                <c:pt idx="647">
                  <c:v>345.59999999999991</c:v>
                </c:pt>
                <c:pt idx="648">
                  <c:v>347.79999999999995</c:v>
                </c:pt>
                <c:pt idx="649">
                  <c:v>350</c:v>
                </c:pt>
                <c:pt idx="650">
                  <c:v>352.20000000000005</c:v>
                </c:pt>
                <c:pt idx="651">
                  <c:v>354.40000000000009</c:v>
                </c:pt>
                <c:pt idx="652">
                  <c:v>356.59999999999991</c:v>
                </c:pt>
                <c:pt idx="653">
                  <c:v>358.79999999999995</c:v>
                </c:pt>
                <c:pt idx="654">
                  <c:v>1</c:v>
                </c:pt>
                <c:pt idx="655">
                  <c:v>3.2000000000000455</c:v>
                </c:pt>
                <c:pt idx="656">
                  <c:v>5.4000000000000909</c:v>
                </c:pt>
                <c:pt idx="657">
                  <c:v>7.5999999999999091</c:v>
                </c:pt>
                <c:pt idx="658">
                  <c:v>9.7999999999999545</c:v>
                </c:pt>
                <c:pt idx="659">
                  <c:v>12</c:v>
                </c:pt>
                <c:pt idx="660">
                  <c:v>14.200000000000045</c:v>
                </c:pt>
                <c:pt idx="661">
                  <c:v>16.400000000000091</c:v>
                </c:pt>
                <c:pt idx="662">
                  <c:v>18.599999999999909</c:v>
                </c:pt>
                <c:pt idx="663">
                  <c:v>20.799999999999955</c:v>
                </c:pt>
                <c:pt idx="664">
                  <c:v>23</c:v>
                </c:pt>
                <c:pt idx="665">
                  <c:v>25.200000000000045</c:v>
                </c:pt>
                <c:pt idx="666">
                  <c:v>27.400000000000091</c:v>
                </c:pt>
                <c:pt idx="667">
                  <c:v>29.599999999999909</c:v>
                </c:pt>
                <c:pt idx="668">
                  <c:v>31.799999999999955</c:v>
                </c:pt>
                <c:pt idx="669">
                  <c:v>34</c:v>
                </c:pt>
                <c:pt idx="670">
                  <c:v>36.200000000000045</c:v>
                </c:pt>
                <c:pt idx="671">
                  <c:v>38.400000000000091</c:v>
                </c:pt>
                <c:pt idx="672">
                  <c:v>40.599999999999909</c:v>
                </c:pt>
                <c:pt idx="673">
                  <c:v>42.799999999999955</c:v>
                </c:pt>
                <c:pt idx="674">
                  <c:v>45</c:v>
                </c:pt>
                <c:pt idx="675">
                  <c:v>47.200000000000045</c:v>
                </c:pt>
                <c:pt idx="676">
                  <c:v>49.400000000000091</c:v>
                </c:pt>
                <c:pt idx="677">
                  <c:v>51.599999999999909</c:v>
                </c:pt>
                <c:pt idx="678">
                  <c:v>53.799999999999955</c:v>
                </c:pt>
                <c:pt idx="679">
                  <c:v>56</c:v>
                </c:pt>
                <c:pt idx="680">
                  <c:v>58.200000000000045</c:v>
                </c:pt>
                <c:pt idx="681">
                  <c:v>60.400000000000091</c:v>
                </c:pt>
                <c:pt idx="682">
                  <c:v>62.599999999999909</c:v>
                </c:pt>
                <c:pt idx="683">
                  <c:v>64.799999999999955</c:v>
                </c:pt>
                <c:pt idx="684">
                  <c:v>67</c:v>
                </c:pt>
                <c:pt idx="685">
                  <c:v>69.200000000000045</c:v>
                </c:pt>
                <c:pt idx="686">
                  <c:v>71.400000000000091</c:v>
                </c:pt>
                <c:pt idx="687">
                  <c:v>73.599999999999909</c:v>
                </c:pt>
                <c:pt idx="688">
                  <c:v>75.799999999999955</c:v>
                </c:pt>
                <c:pt idx="689">
                  <c:v>78</c:v>
                </c:pt>
                <c:pt idx="690">
                  <c:v>80.200000000000045</c:v>
                </c:pt>
                <c:pt idx="691">
                  <c:v>82.400000000000091</c:v>
                </c:pt>
                <c:pt idx="692">
                  <c:v>84.599999999999909</c:v>
                </c:pt>
                <c:pt idx="693">
                  <c:v>86.799999999999955</c:v>
                </c:pt>
                <c:pt idx="694">
                  <c:v>89</c:v>
                </c:pt>
                <c:pt idx="695">
                  <c:v>91.200000000000045</c:v>
                </c:pt>
                <c:pt idx="696">
                  <c:v>93.400000000000091</c:v>
                </c:pt>
                <c:pt idx="697">
                  <c:v>95.599999999999909</c:v>
                </c:pt>
                <c:pt idx="698">
                  <c:v>97.799999999999955</c:v>
                </c:pt>
                <c:pt idx="699">
                  <c:v>100</c:v>
                </c:pt>
                <c:pt idx="700">
                  <c:v>102.20000000000005</c:v>
                </c:pt>
                <c:pt idx="701">
                  <c:v>104.40000000000009</c:v>
                </c:pt>
                <c:pt idx="702">
                  <c:v>106.59999999999991</c:v>
                </c:pt>
                <c:pt idx="703">
                  <c:v>108.79999999999995</c:v>
                </c:pt>
                <c:pt idx="704">
                  <c:v>111</c:v>
                </c:pt>
                <c:pt idx="705">
                  <c:v>113.20000000000005</c:v>
                </c:pt>
                <c:pt idx="706">
                  <c:v>115.40000000000009</c:v>
                </c:pt>
                <c:pt idx="707">
                  <c:v>117.59999999999991</c:v>
                </c:pt>
                <c:pt idx="708">
                  <c:v>119.79999999999995</c:v>
                </c:pt>
                <c:pt idx="709">
                  <c:v>122</c:v>
                </c:pt>
                <c:pt idx="710">
                  <c:v>124.20000000000005</c:v>
                </c:pt>
                <c:pt idx="711">
                  <c:v>126.40000000000009</c:v>
                </c:pt>
                <c:pt idx="712">
                  <c:v>128.59999999999991</c:v>
                </c:pt>
                <c:pt idx="713">
                  <c:v>130.79999999999995</c:v>
                </c:pt>
                <c:pt idx="714">
                  <c:v>133</c:v>
                </c:pt>
                <c:pt idx="715">
                  <c:v>135.20000000000005</c:v>
                </c:pt>
                <c:pt idx="716">
                  <c:v>137.40000000000009</c:v>
                </c:pt>
                <c:pt idx="717">
                  <c:v>139.59999999999991</c:v>
                </c:pt>
                <c:pt idx="718">
                  <c:v>141.79999999999995</c:v>
                </c:pt>
                <c:pt idx="719">
                  <c:v>144</c:v>
                </c:pt>
                <c:pt idx="720">
                  <c:v>146.20000000000005</c:v>
                </c:pt>
                <c:pt idx="721">
                  <c:v>148.40000000000009</c:v>
                </c:pt>
                <c:pt idx="722">
                  <c:v>150.59999999999991</c:v>
                </c:pt>
                <c:pt idx="723">
                  <c:v>152.79999999999995</c:v>
                </c:pt>
                <c:pt idx="724">
                  <c:v>155</c:v>
                </c:pt>
                <c:pt idx="725">
                  <c:v>157.20000000000005</c:v>
                </c:pt>
                <c:pt idx="726">
                  <c:v>159.40000000000009</c:v>
                </c:pt>
                <c:pt idx="727">
                  <c:v>161.59999999999991</c:v>
                </c:pt>
                <c:pt idx="728">
                  <c:v>163.79999999999995</c:v>
                </c:pt>
                <c:pt idx="729">
                  <c:v>166</c:v>
                </c:pt>
                <c:pt idx="730">
                  <c:v>168.20000000000005</c:v>
                </c:pt>
                <c:pt idx="731">
                  <c:v>170.40000000000009</c:v>
                </c:pt>
                <c:pt idx="732">
                  <c:v>172.59999999999991</c:v>
                </c:pt>
                <c:pt idx="733">
                  <c:v>174.79999999999995</c:v>
                </c:pt>
                <c:pt idx="734">
                  <c:v>177</c:v>
                </c:pt>
                <c:pt idx="735">
                  <c:v>179.20000000000005</c:v>
                </c:pt>
                <c:pt idx="736">
                  <c:v>181.40000000000009</c:v>
                </c:pt>
                <c:pt idx="737">
                  <c:v>183.59999999999991</c:v>
                </c:pt>
                <c:pt idx="738">
                  <c:v>185.79999999999995</c:v>
                </c:pt>
                <c:pt idx="739">
                  <c:v>188</c:v>
                </c:pt>
                <c:pt idx="740">
                  <c:v>190.20000000000005</c:v>
                </c:pt>
                <c:pt idx="741">
                  <c:v>192.40000000000009</c:v>
                </c:pt>
                <c:pt idx="742">
                  <c:v>194.59999999999991</c:v>
                </c:pt>
                <c:pt idx="743">
                  <c:v>196.79999999999995</c:v>
                </c:pt>
                <c:pt idx="744">
                  <c:v>199</c:v>
                </c:pt>
                <c:pt idx="745">
                  <c:v>201.20000000000005</c:v>
                </c:pt>
                <c:pt idx="746">
                  <c:v>203.40000000000009</c:v>
                </c:pt>
                <c:pt idx="747">
                  <c:v>205.59999999999991</c:v>
                </c:pt>
                <c:pt idx="748">
                  <c:v>207.79999999999995</c:v>
                </c:pt>
                <c:pt idx="749">
                  <c:v>210</c:v>
                </c:pt>
                <c:pt idx="750">
                  <c:v>212.20000000000005</c:v>
                </c:pt>
                <c:pt idx="751">
                  <c:v>214.40000000000009</c:v>
                </c:pt>
                <c:pt idx="752">
                  <c:v>216.59999999999991</c:v>
                </c:pt>
                <c:pt idx="753">
                  <c:v>218.79999999999995</c:v>
                </c:pt>
                <c:pt idx="754">
                  <c:v>221</c:v>
                </c:pt>
                <c:pt idx="755">
                  <c:v>223.20000000000005</c:v>
                </c:pt>
                <c:pt idx="756">
                  <c:v>225.40000000000009</c:v>
                </c:pt>
                <c:pt idx="757">
                  <c:v>227.59999999999991</c:v>
                </c:pt>
                <c:pt idx="758">
                  <c:v>229.79999999999995</c:v>
                </c:pt>
                <c:pt idx="759">
                  <c:v>232</c:v>
                </c:pt>
                <c:pt idx="760">
                  <c:v>234.20000000000005</c:v>
                </c:pt>
                <c:pt idx="761">
                  <c:v>236.40000000000009</c:v>
                </c:pt>
                <c:pt idx="762">
                  <c:v>238.59999999999991</c:v>
                </c:pt>
                <c:pt idx="763">
                  <c:v>240.79999999999995</c:v>
                </c:pt>
                <c:pt idx="764">
                  <c:v>243</c:v>
                </c:pt>
                <c:pt idx="765">
                  <c:v>245.20000000000005</c:v>
                </c:pt>
                <c:pt idx="766">
                  <c:v>247.40000000000009</c:v>
                </c:pt>
                <c:pt idx="767">
                  <c:v>249.59999999999991</c:v>
                </c:pt>
                <c:pt idx="768">
                  <c:v>251.79999999999995</c:v>
                </c:pt>
                <c:pt idx="769">
                  <c:v>254</c:v>
                </c:pt>
                <c:pt idx="770">
                  <c:v>256.20000000000005</c:v>
                </c:pt>
                <c:pt idx="771">
                  <c:v>258.40000000000009</c:v>
                </c:pt>
                <c:pt idx="772">
                  <c:v>260.59999999999991</c:v>
                </c:pt>
                <c:pt idx="773">
                  <c:v>262.79999999999995</c:v>
                </c:pt>
                <c:pt idx="774">
                  <c:v>265</c:v>
                </c:pt>
                <c:pt idx="775">
                  <c:v>267.20000000000005</c:v>
                </c:pt>
                <c:pt idx="776">
                  <c:v>269.40000000000009</c:v>
                </c:pt>
                <c:pt idx="777">
                  <c:v>271.59999999999991</c:v>
                </c:pt>
                <c:pt idx="778">
                  <c:v>273.79999999999995</c:v>
                </c:pt>
                <c:pt idx="779">
                  <c:v>276</c:v>
                </c:pt>
                <c:pt idx="780">
                  <c:v>278.20000000000005</c:v>
                </c:pt>
                <c:pt idx="781">
                  <c:v>280.40000000000009</c:v>
                </c:pt>
                <c:pt idx="782">
                  <c:v>282.59999999999991</c:v>
                </c:pt>
                <c:pt idx="783">
                  <c:v>284.79999999999995</c:v>
                </c:pt>
                <c:pt idx="784">
                  <c:v>287</c:v>
                </c:pt>
                <c:pt idx="785">
                  <c:v>289.20000000000005</c:v>
                </c:pt>
                <c:pt idx="786">
                  <c:v>291.40000000000009</c:v>
                </c:pt>
                <c:pt idx="787">
                  <c:v>293.59999999999991</c:v>
                </c:pt>
                <c:pt idx="788">
                  <c:v>295.79999999999995</c:v>
                </c:pt>
                <c:pt idx="789">
                  <c:v>298</c:v>
                </c:pt>
                <c:pt idx="790">
                  <c:v>300.20000000000005</c:v>
                </c:pt>
                <c:pt idx="791">
                  <c:v>302.40000000000009</c:v>
                </c:pt>
                <c:pt idx="792">
                  <c:v>304.59999999999991</c:v>
                </c:pt>
                <c:pt idx="793">
                  <c:v>306.79999999999995</c:v>
                </c:pt>
                <c:pt idx="794">
                  <c:v>309</c:v>
                </c:pt>
                <c:pt idx="795">
                  <c:v>311.20000000000005</c:v>
                </c:pt>
                <c:pt idx="796">
                  <c:v>313.40000000000009</c:v>
                </c:pt>
                <c:pt idx="797">
                  <c:v>315.59999999999991</c:v>
                </c:pt>
                <c:pt idx="798">
                  <c:v>317.79999999999995</c:v>
                </c:pt>
                <c:pt idx="799">
                  <c:v>320</c:v>
                </c:pt>
                <c:pt idx="800">
                  <c:v>322.20000000000005</c:v>
                </c:pt>
                <c:pt idx="801">
                  <c:v>324.40000000000009</c:v>
                </c:pt>
                <c:pt idx="802">
                  <c:v>326.59999999999991</c:v>
                </c:pt>
                <c:pt idx="803">
                  <c:v>328.79999999999995</c:v>
                </c:pt>
                <c:pt idx="804">
                  <c:v>331</c:v>
                </c:pt>
                <c:pt idx="805">
                  <c:v>333.20000000000005</c:v>
                </c:pt>
                <c:pt idx="806">
                  <c:v>335.40000000000009</c:v>
                </c:pt>
                <c:pt idx="807">
                  <c:v>337.59999999999991</c:v>
                </c:pt>
                <c:pt idx="808">
                  <c:v>339.79999999999995</c:v>
                </c:pt>
                <c:pt idx="809">
                  <c:v>342</c:v>
                </c:pt>
                <c:pt idx="810">
                  <c:v>344.20000000000005</c:v>
                </c:pt>
                <c:pt idx="811">
                  <c:v>346.40000000000009</c:v>
                </c:pt>
                <c:pt idx="812">
                  <c:v>348.59999999999991</c:v>
                </c:pt>
                <c:pt idx="813">
                  <c:v>350.79999999999995</c:v>
                </c:pt>
                <c:pt idx="814">
                  <c:v>353</c:v>
                </c:pt>
                <c:pt idx="815">
                  <c:v>355.20000000000005</c:v>
                </c:pt>
                <c:pt idx="816">
                  <c:v>357.40000000000009</c:v>
                </c:pt>
                <c:pt idx="817">
                  <c:v>359.59999999999991</c:v>
                </c:pt>
                <c:pt idx="818">
                  <c:v>1.7999999999999545</c:v>
                </c:pt>
                <c:pt idx="819">
                  <c:v>4</c:v>
                </c:pt>
                <c:pt idx="820">
                  <c:v>6.2000000000000455</c:v>
                </c:pt>
                <c:pt idx="821">
                  <c:v>8.4000000000000909</c:v>
                </c:pt>
                <c:pt idx="822">
                  <c:v>10.599999999999909</c:v>
                </c:pt>
                <c:pt idx="823">
                  <c:v>12.799999999999955</c:v>
                </c:pt>
                <c:pt idx="824">
                  <c:v>15</c:v>
                </c:pt>
                <c:pt idx="825">
                  <c:v>17.200000000000045</c:v>
                </c:pt>
                <c:pt idx="826">
                  <c:v>19.400000000000091</c:v>
                </c:pt>
                <c:pt idx="827">
                  <c:v>21.599999999999909</c:v>
                </c:pt>
                <c:pt idx="828">
                  <c:v>23.799999999999955</c:v>
                </c:pt>
                <c:pt idx="829">
                  <c:v>26</c:v>
                </c:pt>
                <c:pt idx="830">
                  <c:v>28.200000000000045</c:v>
                </c:pt>
                <c:pt idx="831">
                  <c:v>30.400000000000091</c:v>
                </c:pt>
                <c:pt idx="832">
                  <c:v>32.599999999999909</c:v>
                </c:pt>
                <c:pt idx="833">
                  <c:v>34.799999999999955</c:v>
                </c:pt>
                <c:pt idx="834">
                  <c:v>37</c:v>
                </c:pt>
                <c:pt idx="835">
                  <c:v>39.200000000000045</c:v>
                </c:pt>
                <c:pt idx="836">
                  <c:v>41.400000000000091</c:v>
                </c:pt>
                <c:pt idx="837">
                  <c:v>43.599999999999909</c:v>
                </c:pt>
                <c:pt idx="838">
                  <c:v>45.799999999999955</c:v>
                </c:pt>
                <c:pt idx="839">
                  <c:v>48</c:v>
                </c:pt>
                <c:pt idx="840">
                  <c:v>50.200000000000045</c:v>
                </c:pt>
                <c:pt idx="841">
                  <c:v>52.400000000000091</c:v>
                </c:pt>
                <c:pt idx="842">
                  <c:v>54.599999999999909</c:v>
                </c:pt>
                <c:pt idx="843">
                  <c:v>56.799999999999955</c:v>
                </c:pt>
                <c:pt idx="844">
                  <c:v>59</c:v>
                </c:pt>
                <c:pt idx="845">
                  <c:v>61.200000000000045</c:v>
                </c:pt>
                <c:pt idx="846">
                  <c:v>63.400000000000091</c:v>
                </c:pt>
                <c:pt idx="847">
                  <c:v>65.599999999999909</c:v>
                </c:pt>
                <c:pt idx="848">
                  <c:v>67.799999999999955</c:v>
                </c:pt>
                <c:pt idx="849">
                  <c:v>70</c:v>
                </c:pt>
                <c:pt idx="850">
                  <c:v>72.200000000000045</c:v>
                </c:pt>
                <c:pt idx="851">
                  <c:v>74.400000000000091</c:v>
                </c:pt>
                <c:pt idx="852">
                  <c:v>76.599999999999909</c:v>
                </c:pt>
                <c:pt idx="853">
                  <c:v>78.799999999999955</c:v>
                </c:pt>
                <c:pt idx="854">
                  <c:v>81</c:v>
                </c:pt>
                <c:pt idx="855">
                  <c:v>83.200000000000045</c:v>
                </c:pt>
                <c:pt idx="856">
                  <c:v>85.400000000000091</c:v>
                </c:pt>
                <c:pt idx="857">
                  <c:v>87.599999999999909</c:v>
                </c:pt>
                <c:pt idx="858">
                  <c:v>89.799999999999955</c:v>
                </c:pt>
                <c:pt idx="859">
                  <c:v>92</c:v>
                </c:pt>
                <c:pt idx="860">
                  <c:v>94.200000000000045</c:v>
                </c:pt>
                <c:pt idx="861">
                  <c:v>96.400000000000091</c:v>
                </c:pt>
                <c:pt idx="862">
                  <c:v>98.599999999999909</c:v>
                </c:pt>
                <c:pt idx="863">
                  <c:v>100.79999999999995</c:v>
                </c:pt>
                <c:pt idx="864">
                  <c:v>103</c:v>
                </c:pt>
                <c:pt idx="865">
                  <c:v>105.20000000000005</c:v>
                </c:pt>
                <c:pt idx="866">
                  <c:v>107.40000000000009</c:v>
                </c:pt>
                <c:pt idx="867">
                  <c:v>109.59999999999991</c:v>
                </c:pt>
                <c:pt idx="868">
                  <c:v>111.79999999999995</c:v>
                </c:pt>
                <c:pt idx="869">
                  <c:v>114</c:v>
                </c:pt>
                <c:pt idx="870">
                  <c:v>116.20000000000005</c:v>
                </c:pt>
                <c:pt idx="871">
                  <c:v>118.40000000000009</c:v>
                </c:pt>
                <c:pt idx="872">
                  <c:v>120.59999999999991</c:v>
                </c:pt>
                <c:pt idx="873">
                  <c:v>122.79999999999995</c:v>
                </c:pt>
                <c:pt idx="874">
                  <c:v>125</c:v>
                </c:pt>
                <c:pt idx="875">
                  <c:v>127.20000000000005</c:v>
                </c:pt>
                <c:pt idx="876">
                  <c:v>129.40000000000009</c:v>
                </c:pt>
                <c:pt idx="877">
                  <c:v>131.59999999999991</c:v>
                </c:pt>
                <c:pt idx="878">
                  <c:v>133.79999999999995</c:v>
                </c:pt>
                <c:pt idx="879">
                  <c:v>136</c:v>
                </c:pt>
                <c:pt idx="880">
                  <c:v>138.20000000000005</c:v>
                </c:pt>
                <c:pt idx="881">
                  <c:v>140.40000000000009</c:v>
                </c:pt>
                <c:pt idx="882">
                  <c:v>142.59999999999991</c:v>
                </c:pt>
                <c:pt idx="883">
                  <c:v>144.79999999999995</c:v>
                </c:pt>
                <c:pt idx="884">
                  <c:v>147</c:v>
                </c:pt>
                <c:pt idx="885">
                  <c:v>149.20000000000005</c:v>
                </c:pt>
                <c:pt idx="886">
                  <c:v>151.40000000000009</c:v>
                </c:pt>
                <c:pt idx="887">
                  <c:v>153.59999999999991</c:v>
                </c:pt>
                <c:pt idx="888">
                  <c:v>155.79999999999995</c:v>
                </c:pt>
                <c:pt idx="889">
                  <c:v>158</c:v>
                </c:pt>
                <c:pt idx="890">
                  <c:v>160.20000000000005</c:v>
                </c:pt>
                <c:pt idx="891">
                  <c:v>162.40000000000009</c:v>
                </c:pt>
                <c:pt idx="892">
                  <c:v>164.59999999999991</c:v>
                </c:pt>
                <c:pt idx="893">
                  <c:v>166.79999999999995</c:v>
                </c:pt>
                <c:pt idx="894">
                  <c:v>169</c:v>
                </c:pt>
                <c:pt idx="895">
                  <c:v>171.20000000000005</c:v>
                </c:pt>
                <c:pt idx="896">
                  <c:v>173.40000000000009</c:v>
                </c:pt>
                <c:pt idx="897">
                  <c:v>175.59999999999991</c:v>
                </c:pt>
                <c:pt idx="898">
                  <c:v>177.79999999999995</c:v>
                </c:pt>
                <c:pt idx="899">
                  <c:v>180</c:v>
                </c:pt>
                <c:pt idx="900">
                  <c:v>182.20000000000005</c:v>
                </c:pt>
                <c:pt idx="901">
                  <c:v>184.40000000000009</c:v>
                </c:pt>
                <c:pt idx="902">
                  <c:v>186.59999999999991</c:v>
                </c:pt>
                <c:pt idx="903">
                  <c:v>188.79999999999995</c:v>
                </c:pt>
                <c:pt idx="904">
                  <c:v>191</c:v>
                </c:pt>
                <c:pt idx="905">
                  <c:v>193.20000000000005</c:v>
                </c:pt>
                <c:pt idx="906">
                  <c:v>195.40000000000009</c:v>
                </c:pt>
                <c:pt idx="907">
                  <c:v>197.59999999999991</c:v>
                </c:pt>
                <c:pt idx="908">
                  <c:v>199.79999999999995</c:v>
                </c:pt>
                <c:pt idx="909">
                  <c:v>202</c:v>
                </c:pt>
                <c:pt idx="910">
                  <c:v>204.20000000000005</c:v>
                </c:pt>
                <c:pt idx="911">
                  <c:v>206.40000000000009</c:v>
                </c:pt>
                <c:pt idx="912">
                  <c:v>208.59999999999991</c:v>
                </c:pt>
                <c:pt idx="913">
                  <c:v>210.79999999999995</c:v>
                </c:pt>
                <c:pt idx="914">
                  <c:v>213</c:v>
                </c:pt>
                <c:pt idx="915">
                  <c:v>215.20000000000005</c:v>
                </c:pt>
                <c:pt idx="916">
                  <c:v>217.40000000000009</c:v>
                </c:pt>
                <c:pt idx="917">
                  <c:v>219.59999999999991</c:v>
                </c:pt>
                <c:pt idx="918">
                  <c:v>221.79999999999995</c:v>
                </c:pt>
                <c:pt idx="919">
                  <c:v>224</c:v>
                </c:pt>
                <c:pt idx="920">
                  <c:v>226.20000000000005</c:v>
                </c:pt>
                <c:pt idx="921">
                  <c:v>228.40000000000009</c:v>
                </c:pt>
                <c:pt idx="922">
                  <c:v>230.59999999999991</c:v>
                </c:pt>
                <c:pt idx="923">
                  <c:v>232.79999999999995</c:v>
                </c:pt>
                <c:pt idx="924">
                  <c:v>235</c:v>
                </c:pt>
                <c:pt idx="925">
                  <c:v>237.20000000000005</c:v>
                </c:pt>
                <c:pt idx="926">
                  <c:v>239.40000000000009</c:v>
                </c:pt>
                <c:pt idx="927">
                  <c:v>241.59999999999991</c:v>
                </c:pt>
                <c:pt idx="928">
                  <c:v>243.79999999999995</c:v>
                </c:pt>
                <c:pt idx="929">
                  <c:v>246</c:v>
                </c:pt>
                <c:pt idx="930">
                  <c:v>248.19999999999982</c:v>
                </c:pt>
                <c:pt idx="931">
                  <c:v>250.40000000000009</c:v>
                </c:pt>
                <c:pt idx="932">
                  <c:v>252.59999999999991</c:v>
                </c:pt>
                <c:pt idx="933">
                  <c:v>254.80000000000018</c:v>
                </c:pt>
                <c:pt idx="934">
                  <c:v>257</c:v>
                </c:pt>
                <c:pt idx="935">
                  <c:v>259.19999999999982</c:v>
                </c:pt>
                <c:pt idx="936">
                  <c:v>261.40000000000009</c:v>
                </c:pt>
                <c:pt idx="937">
                  <c:v>263.59999999999991</c:v>
                </c:pt>
                <c:pt idx="938">
                  <c:v>265.80000000000018</c:v>
                </c:pt>
                <c:pt idx="939">
                  <c:v>268</c:v>
                </c:pt>
                <c:pt idx="940">
                  <c:v>270.19999999999982</c:v>
                </c:pt>
                <c:pt idx="941">
                  <c:v>272.40000000000009</c:v>
                </c:pt>
                <c:pt idx="942">
                  <c:v>274.59999999999991</c:v>
                </c:pt>
                <c:pt idx="943">
                  <c:v>276.80000000000018</c:v>
                </c:pt>
                <c:pt idx="944">
                  <c:v>279</c:v>
                </c:pt>
                <c:pt idx="945">
                  <c:v>281.19999999999982</c:v>
                </c:pt>
                <c:pt idx="946">
                  <c:v>283.40000000000009</c:v>
                </c:pt>
                <c:pt idx="947">
                  <c:v>285.59999999999991</c:v>
                </c:pt>
                <c:pt idx="948">
                  <c:v>287.80000000000018</c:v>
                </c:pt>
                <c:pt idx="949">
                  <c:v>290</c:v>
                </c:pt>
                <c:pt idx="950">
                  <c:v>292.19999999999982</c:v>
                </c:pt>
                <c:pt idx="951">
                  <c:v>294.40000000000009</c:v>
                </c:pt>
                <c:pt idx="952">
                  <c:v>296.59999999999991</c:v>
                </c:pt>
                <c:pt idx="953">
                  <c:v>298.80000000000018</c:v>
                </c:pt>
                <c:pt idx="954">
                  <c:v>301</c:v>
                </c:pt>
                <c:pt idx="955">
                  <c:v>303.19999999999982</c:v>
                </c:pt>
                <c:pt idx="956">
                  <c:v>305.40000000000009</c:v>
                </c:pt>
                <c:pt idx="957">
                  <c:v>307.59999999999991</c:v>
                </c:pt>
                <c:pt idx="958">
                  <c:v>309.80000000000018</c:v>
                </c:pt>
                <c:pt idx="959">
                  <c:v>312</c:v>
                </c:pt>
                <c:pt idx="960">
                  <c:v>314.19999999999982</c:v>
                </c:pt>
                <c:pt idx="961">
                  <c:v>316.40000000000009</c:v>
                </c:pt>
                <c:pt idx="962">
                  <c:v>318.59999999999991</c:v>
                </c:pt>
                <c:pt idx="963">
                  <c:v>320.80000000000018</c:v>
                </c:pt>
                <c:pt idx="964">
                  <c:v>323</c:v>
                </c:pt>
                <c:pt idx="965">
                  <c:v>325.19999999999982</c:v>
                </c:pt>
                <c:pt idx="966">
                  <c:v>327.40000000000009</c:v>
                </c:pt>
                <c:pt idx="967">
                  <c:v>329.59999999999991</c:v>
                </c:pt>
                <c:pt idx="968">
                  <c:v>331.80000000000018</c:v>
                </c:pt>
                <c:pt idx="969">
                  <c:v>334</c:v>
                </c:pt>
                <c:pt idx="970">
                  <c:v>336.19999999999982</c:v>
                </c:pt>
                <c:pt idx="971">
                  <c:v>338.40000000000009</c:v>
                </c:pt>
                <c:pt idx="972">
                  <c:v>340.59999999999991</c:v>
                </c:pt>
                <c:pt idx="973">
                  <c:v>342.80000000000018</c:v>
                </c:pt>
                <c:pt idx="974">
                  <c:v>345</c:v>
                </c:pt>
                <c:pt idx="975">
                  <c:v>347.19999999999982</c:v>
                </c:pt>
                <c:pt idx="976">
                  <c:v>349.40000000000009</c:v>
                </c:pt>
                <c:pt idx="977">
                  <c:v>351.59999999999991</c:v>
                </c:pt>
                <c:pt idx="978">
                  <c:v>353.80000000000018</c:v>
                </c:pt>
                <c:pt idx="979">
                  <c:v>356</c:v>
                </c:pt>
                <c:pt idx="980">
                  <c:v>358.19999999999982</c:v>
                </c:pt>
                <c:pt idx="981">
                  <c:v>0.40000000000009095</c:v>
                </c:pt>
                <c:pt idx="982">
                  <c:v>2.5999999999999091</c:v>
                </c:pt>
                <c:pt idx="983">
                  <c:v>4.8000000000001819</c:v>
                </c:pt>
                <c:pt idx="984">
                  <c:v>7</c:v>
                </c:pt>
                <c:pt idx="985">
                  <c:v>9.1999999999998181</c:v>
                </c:pt>
                <c:pt idx="986">
                  <c:v>11.400000000000091</c:v>
                </c:pt>
                <c:pt idx="987">
                  <c:v>13.599999999999909</c:v>
                </c:pt>
                <c:pt idx="988">
                  <c:v>15.800000000000182</c:v>
                </c:pt>
                <c:pt idx="989">
                  <c:v>18</c:v>
                </c:pt>
                <c:pt idx="990">
                  <c:v>20.199999999999818</c:v>
                </c:pt>
                <c:pt idx="991">
                  <c:v>22.400000000000091</c:v>
                </c:pt>
                <c:pt idx="992">
                  <c:v>24.599999999999909</c:v>
                </c:pt>
                <c:pt idx="993">
                  <c:v>26.800000000000182</c:v>
                </c:pt>
                <c:pt idx="994">
                  <c:v>29</c:v>
                </c:pt>
                <c:pt idx="995">
                  <c:v>31.199999999999818</c:v>
                </c:pt>
                <c:pt idx="996">
                  <c:v>33.400000000000091</c:v>
                </c:pt>
                <c:pt idx="997">
                  <c:v>35.599999999999909</c:v>
                </c:pt>
                <c:pt idx="998">
                  <c:v>37.800000000000182</c:v>
                </c:pt>
                <c:pt idx="999">
                  <c:v>40</c:v>
                </c:pt>
                <c:pt idx="1000">
                  <c:v>42.199999999999818</c:v>
                </c:pt>
                <c:pt idx="1001">
                  <c:v>44.400000000000091</c:v>
                </c:pt>
                <c:pt idx="1002">
                  <c:v>46.599999999999909</c:v>
                </c:pt>
                <c:pt idx="1003">
                  <c:v>48.800000000000182</c:v>
                </c:pt>
                <c:pt idx="1004">
                  <c:v>51</c:v>
                </c:pt>
                <c:pt idx="1005">
                  <c:v>53.199999999999818</c:v>
                </c:pt>
                <c:pt idx="1006">
                  <c:v>55.400000000000091</c:v>
                </c:pt>
                <c:pt idx="1007">
                  <c:v>57.599999999999909</c:v>
                </c:pt>
                <c:pt idx="1008">
                  <c:v>59.800000000000182</c:v>
                </c:pt>
                <c:pt idx="1009">
                  <c:v>62</c:v>
                </c:pt>
                <c:pt idx="1010">
                  <c:v>64.199999999999818</c:v>
                </c:pt>
                <c:pt idx="1011">
                  <c:v>66.400000000000091</c:v>
                </c:pt>
                <c:pt idx="1012">
                  <c:v>68.599999999999909</c:v>
                </c:pt>
                <c:pt idx="1013">
                  <c:v>70.800000000000182</c:v>
                </c:pt>
                <c:pt idx="1014">
                  <c:v>73</c:v>
                </c:pt>
                <c:pt idx="1015">
                  <c:v>75.199999999999818</c:v>
                </c:pt>
                <c:pt idx="1016">
                  <c:v>77.400000000000091</c:v>
                </c:pt>
                <c:pt idx="1017">
                  <c:v>79.599999999999909</c:v>
                </c:pt>
                <c:pt idx="1018">
                  <c:v>81.800000000000182</c:v>
                </c:pt>
                <c:pt idx="1019">
                  <c:v>84</c:v>
                </c:pt>
                <c:pt idx="1020">
                  <c:v>86.199999999999818</c:v>
                </c:pt>
                <c:pt idx="1021">
                  <c:v>88.400000000000091</c:v>
                </c:pt>
                <c:pt idx="1022">
                  <c:v>90.599999999999909</c:v>
                </c:pt>
                <c:pt idx="1023">
                  <c:v>92.800000000000182</c:v>
                </c:pt>
                <c:pt idx="1024">
                  <c:v>95</c:v>
                </c:pt>
                <c:pt idx="1025">
                  <c:v>97.199999999999818</c:v>
                </c:pt>
                <c:pt idx="1026">
                  <c:v>99.400000000000091</c:v>
                </c:pt>
                <c:pt idx="1027">
                  <c:v>101.59999999999991</c:v>
                </c:pt>
                <c:pt idx="1028">
                  <c:v>103.80000000000018</c:v>
                </c:pt>
                <c:pt idx="1029">
                  <c:v>106</c:v>
                </c:pt>
                <c:pt idx="1030">
                  <c:v>108.19999999999982</c:v>
                </c:pt>
                <c:pt idx="1031">
                  <c:v>110.40000000000009</c:v>
                </c:pt>
                <c:pt idx="1032">
                  <c:v>112.59999999999991</c:v>
                </c:pt>
                <c:pt idx="1033">
                  <c:v>114.80000000000018</c:v>
                </c:pt>
                <c:pt idx="1034">
                  <c:v>117</c:v>
                </c:pt>
                <c:pt idx="1035">
                  <c:v>119.19999999999982</c:v>
                </c:pt>
                <c:pt idx="1036">
                  <c:v>121.40000000000009</c:v>
                </c:pt>
                <c:pt idx="1037">
                  <c:v>123.59999999999991</c:v>
                </c:pt>
                <c:pt idx="1038">
                  <c:v>125.80000000000018</c:v>
                </c:pt>
                <c:pt idx="1039">
                  <c:v>128</c:v>
                </c:pt>
                <c:pt idx="1040">
                  <c:v>130.19999999999982</c:v>
                </c:pt>
                <c:pt idx="1041">
                  <c:v>132.40000000000009</c:v>
                </c:pt>
                <c:pt idx="1042">
                  <c:v>134.59999999999991</c:v>
                </c:pt>
                <c:pt idx="1043">
                  <c:v>136.80000000000018</c:v>
                </c:pt>
                <c:pt idx="1044">
                  <c:v>139</c:v>
                </c:pt>
                <c:pt idx="1045">
                  <c:v>141.19999999999982</c:v>
                </c:pt>
                <c:pt idx="1046">
                  <c:v>143.40000000000009</c:v>
                </c:pt>
                <c:pt idx="1047">
                  <c:v>145.59999999999991</c:v>
                </c:pt>
                <c:pt idx="1048">
                  <c:v>147.80000000000018</c:v>
                </c:pt>
                <c:pt idx="1049">
                  <c:v>150</c:v>
                </c:pt>
                <c:pt idx="1050">
                  <c:v>152.19999999999982</c:v>
                </c:pt>
                <c:pt idx="1051">
                  <c:v>154.40000000000009</c:v>
                </c:pt>
                <c:pt idx="1052">
                  <c:v>156.59999999999991</c:v>
                </c:pt>
                <c:pt idx="1053">
                  <c:v>158.80000000000018</c:v>
                </c:pt>
                <c:pt idx="1054">
                  <c:v>161</c:v>
                </c:pt>
                <c:pt idx="1055">
                  <c:v>163.19999999999982</c:v>
                </c:pt>
                <c:pt idx="1056">
                  <c:v>165.40000000000009</c:v>
                </c:pt>
                <c:pt idx="1057">
                  <c:v>167.59999999999991</c:v>
                </c:pt>
                <c:pt idx="1058">
                  <c:v>169.80000000000018</c:v>
                </c:pt>
                <c:pt idx="1059">
                  <c:v>172</c:v>
                </c:pt>
                <c:pt idx="1060">
                  <c:v>174.19999999999982</c:v>
                </c:pt>
                <c:pt idx="1061">
                  <c:v>176.40000000000009</c:v>
                </c:pt>
                <c:pt idx="1062">
                  <c:v>178.59999999999991</c:v>
                </c:pt>
                <c:pt idx="1063">
                  <c:v>180.80000000000018</c:v>
                </c:pt>
                <c:pt idx="1064">
                  <c:v>183</c:v>
                </c:pt>
                <c:pt idx="1065">
                  <c:v>185.19999999999982</c:v>
                </c:pt>
                <c:pt idx="1066">
                  <c:v>187.40000000000009</c:v>
                </c:pt>
                <c:pt idx="1067">
                  <c:v>189.59999999999991</c:v>
                </c:pt>
                <c:pt idx="1068">
                  <c:v>191.80000000000018</c:v>
                </c:pt>
                <c:pt idx="1069">
                  <c:v>194</c:v>
                </c:pt>
                <c:pt idx="1070">
                  <c:v>196.19999999999982</c:v>
                </c:pt>
                <c:pt idx="1071">
                  <c:v>198.40000000000009</c:v>
                </c:pt>
                <c:pt idx="1072">
                  <c:v>200.59999999999991</c:v>
                </c:pt>
                <c:pt idx="1073">
                  <c:v>202.80000000000018</c:v>
                </c:pt>
                <c:pt idx="1074">
                  <c:v>205</c:v>
                </c:pt>
                <c:pt idx="1075">
                  <c:v>207.19999999999982</c:v>
                </c:pt>
                <c:pt idx="1076">
                  <c:v>209.40000000000009</c:v>
                </c:pt>
                <c:pt idx="1077">
                  <c:v>211.59999999999991</c:v>
                </c:pt>
                <c:pt idx="1078">
                  <c:v>213.80000000000018</c:v>
                </c:pt>
                <c:pt idx="1079">
                  <c:v>216</c:v>
                </c:pt>
                <c:pt idx="1080">
                  <c:v>218.19999999999982</c:v>
                </c:pt>
                <c:pt idx="1081">
                  <c:v>220.40000000000009</c:v>
                </c:pt>
                <c:pt idx="1082">
                  <c:v>222.59999999999991</c:v>
                </c:pt>
                <c:pt idx="1083">
                  <c:v>224.80000000000018</c:v>
                </c:pt>
                <c:pt idx="1084">
                  <c:v>227</c:v>
                </c:pt>
                <c:pt idx="1085">
                  <c:v>229.19999999999982</c:v>
                </c:pt>
                <c:pt idx="1086">
                  <c:v>231.40000000000009</c:v>
                </c:pt>
                <c:pt idx="1087">
                  <c:v>233.59999999999991</c:v>
                </c:pt>
                <c:pt idx="1088">
                  <c:v>235.80000000000018</c:v>
                </c:pt>
                <c:pt idx="1089">
                  <c:v>238</c:v>
                </c:pt>
                <c:pt idx="1090">
                  <c:v>240.19999999999982</c:v>
                </c:pt>
                <c:pt idx="1091">
                  <c:v>242.40000000000009</c:v>
                </c:pt>
                <c:pt idx="1092">
                  <c:v>244.59999999999991</c:v>
                </c:pt>
                <c:pt idx="1093">
                  <c:v>246.80000000000018</c:v>
                </c:pt>
                <c:pt idx="1094">
                  <c:v>249</c:v>
                </c:pt>
                <c:pt idx="1095">
                  <c:v>251.19999999999982</c:v>
                </c:pt>
                <c:pt idx="1096">
                  <c:v>253.40000000000009</c:v>
                </c:pt>
                <c:pt idx="1097">
                  <c:v>255.59999999999991</c:v>
                </c:pt>
                <c:pt idx="1098">
                  <c:v>257.80000000000018</c:v>
                </c:pt>
                <c:pt idx="1099">
                  <c:v>260</c:v>
                </c:pt>
                <c:pt idx="1100">
                  <c:v>262.19999999999982</c:v>
                </c:pt>
                <c:pt idx="1101">
                  <c:v>264.40000000000009</c:v>
                </c:pt>
                <c:pt idx="1102">
                  <c:v>266.59999999999991</c:v>
                </c:pt>
                <c:pt idx="1103">
                  <c:v>268.80000000000018</c:v>
                </c:pt>
                <c:pt idx="1104">
                  <c:v>271</c:v>
                </c:pt>
                <c:pt idx="1105">
                  <c:v>273.19999999999982</c:v>
                </c:pt>
                <c:pt idx="1106">
                  <c:v>275.40000000000009</c:v>
                </c:pt>
                <c:pt idx="1107">
                  <c:v>277.59999999999991</c:v>
                </c:pt>
                <c:pt idx="1108">
                  <c:v>279.80000000000018</c:v>
                </c:pt>
                <c:pt idx="1109">
                  <c:v>282</c:v>
                </c:pt>
                <c:pt idx="1110">
                  <c:v>284.19999999999982</c:v>
                </c:pt>
                <c:pt idx="1111">
                  <c:v>286.40000000000009</c:v>
                </c:pt>
                <c:pt idx="1112">
                  <c:v>288.59999999999991</c:v>
                </c:pt>
                <c:pt idx="1113">
                  <c:v>290.80000000000018</c:v>
                </c:pt>
                <c:pt idx="1114">
                  <c:v>293</c:v>
                </c:pt>
                <c:pt idx="1115">
                  <c:v>295.19999999999982</c:v>
                </c:pt>
                <c:pt idx="1116">
                  <c:v>297.40000000000009</c:v>
                </c:pt>
                <c:pt idx="1117">
                  <c:v>299.59999999999991</c:v>
                </c:pt>
                <c:pt idx="1118">
                  <c:v>301.80000000000018</c:v>
                </c:pt>
                <c:pt idx="1119">
                  <c:v>304</c:v>
                </c:pt>
                <c:pt idx="1120">
                  <c:v>306.19999999999982</c:v>
                </c:pt>
                <c:pt idx="1121">
                  <c:v>308.40000000000009</c:v>
                </c:pt>
                <c:pt idx="1122">
                  <c:v>310.59999999999991</c:v>
                </c:pt>
                <c:pt idx="1123">
                  <c:v>312.80000000000018</c:v>
                </c:pt>
                <c:pt idx="1124">
                  <c:v>315</c:v>
                </c:pt>
                <c:pt idx="1125">
                  <c:v>317.19999999999982</c:v>
                </c:pt>
                <c:pt idx="1126">
                  <c:v>319.40000000000009</c:v>
                </c:pt>
                <c:pt idx="1127">
                  <c:v>321.59999999999991</c:v>
                </c:pt>
                <c:pt idx="1128">
                  <c:v>323.80000000000018</c:v>
                </c:pt>
                <c:pt idx="1129">
                  <c:v>326</c:v>
                </c:pt>
                <c:pt idx="1130">
                  <c:v>328.19999999999982</c:v>
                </c:pt>
                <c:pt idx="1131">
                  <c:v>330.40000000000009</c:v>
                </c:pt>
                <c:pt idx="1132">
                  <c:v>332.59999999999991</c:v>
                </c:pt>
                <c:pt idx="1133">
                  <c:v>334.80000000000018</c:v>
                </c:pt>
                <c:pt idx="1134">
                  <c:v>337</c:v>
                </c:pt>
                <c:pt idx="1135">
                  <c:v>339.19999999999982</c:v>
                </c:pt>
                <c:pt idx="1136">
                  <c:v>341.40000000000009</c:v>
                </c:pt>
                <c:pt idx="1137">
                  <c:v>343.59999999999991</c:v>
                </c:pt>
                <c:pt idx="1138">
                  <c:v>345.80000000000018</c:v>
                </c:pt>
                <c:pt idx="1139">
                  <c:v>348</c:v>
                </c:pt>
                <c:pt idx="1140">
                  <c:v>350.19999999999982</c:v>
                </c:pt>
                <c:pt idx="1141">
                  <c:v>352.40000000000009</c:v>
                </c:pt>
                <c:pt idx="1142">
                  <c:v>354.59999999999991</c:v>
                </c:pt>
                <c:pt idx="1143">
                  <c:v>356.80000000000018</c:v>
                </c:pt>
                <c:pt idx="1144">
                  <c:v>359</c:v>
                </c:pt>
                <c:pt idx="1145">
                  <c:v>1.1999999999998181</c:v>
                </c:pt>
                <c:pt idx="1146">
                  <c:v>3.4000000000000909</c:v>
                </c:pt>
                <c:pt idx="1147">
                  <c:v>5.5999999999999091</c:v>
                </c:pt>
                <c:pt idx="1148">
                  <c:v>7.8000000000001819</c:v>
                </c:pt>
                <c:pt idx="1149">
                  <c:v>10</c:v>
                </c:pt>
                <c:pt idx="1150">
                  <c:v>12.199999999999818</c:v>
                </c:pt>
                <c:pt idx="1151">
                  <c:v>14.400000000000091</c:v>
                </c:pt>
                <c:pt idx="1152">
                  <c:v>16.599999999999909</c:v>
                </c:pt>
                <c:pt idx="1153">
                  <c:v>18.800000000000182</c:v>
                </c:pt>
                <c:pt idx="1154">
                  <c:v>21</c:v>
                </c:pt>
                <c:pt idx="1155">
                  <c:v>23.199999999999818</c:v>
                </c:pt>
                <c:pt idx="1156">
                  <c:v>25.400000000000091</c:v>
                </c:pt>
                <c:pt idx="1157">
                  <c:v>27.599999999999909</c:v>
                </c:pt>
                <c:pt idx="1158">
                  <c:v>29.800000000000182</c:v>
                </c:pt>
                <c:pt idx="1159">
                  <c:v>32</c:v>
                </c:pt>
                <c:pt idx="1160">
                  <c:v>34.199999999999818</c:v>
                </c:pt>
                <c:pt idx="1161">
                  <c:v>36.400000000000091</c:v>
                </c:pt>
                <c:pt idx="1162">
                  <c:v>38.599999999999909</c:v>
                </c:pt>
                <c:pt idx="1163">
                  <c:v>40.800000000000182</c:v>
                </c:pt>
                <c:pt idx="1164">
                  <c:v>43</c:v>
                </c:pt>
                <c:pt idx="1165">
                  <c:v>45.199999999999818</c:v>
                </c:pt>
                <c:pt idx="1166">
                  <c:v>47.400000000000091</c:v>
                </c:pt>
                <c:pt idx="1167">
                  <c:v>49.599999999999909</c:v>
                </c:pt>
                <c:pt idx="1168">
                  <c:v>51.800000000000182</c:v>
                </c:pt>
                <c:pt idx="1169">
                  <c:v>54</c:v>
                </c:pt>
                <c:pt idx="1170">
                  <c:v>56.199999999999818</c:v>
                </c:pt>
                <c:pt idx="1171">
                  <c:v>58.400000000000091</c:v>
                </c:pt>
                <c:pt idx="1172">
                  <c:v>60.599999999999909</c:v>
                </c:pt>
                <c:pt idx="1173">
                  <c:v>62.800000000000182</c:v>
                </c:pt>
                <c:pt idx="1174">
                  <c:v>65</c:v>
                </c:pt>
                <c:pt idx="1175">
                  <c:v>67.199999999999818</c:v>
                </c:pt>
                <c:pt idx="1176">
                  <c:v>69.400000000000091</c:v>
                </c:pt>
                <c:pt idx="1177">
                  <c:v>71.599999999999909</c:v>
                </c:pt>
                <c:pt idx="1178">
                  <c:v>73.800000000000182</c:v>
                </c:pt>
                <c:pt idx="1179">
                  <c:v>76</c:v>
                </c:pt>
                <c:pt idx="1180">
                  <c:v>78.199999999999818</c:v>
                </c:pt>
                <c:pt idx="1181">
                  <c:v>80.400000000000091</c:v>
                </c:pt>
                <c:pt idx="1182">
                  <c:v>82.599999999999909</c:v>
                </c:pt>
                <c:pt idx="1183">
                  <c:v>84.800000000000182</c:v>
                </c:pt>
                <c:pt idx="1184">
                  <c:v>87</c:v>
                </c:pt>
                <c:pt idx="1185">
                  <c:v>89.199999999999818</c:v>
                </c:pt>
                <c:pt idx="1186">
                  <c:v>91.400000000000091</c:v>
                </c:pt>
                <c:pt idx="1187">
                  <c:v>93.599999999999909</c:v>
                </c:pt>
                <c:pt idx="1188">
                  <c:v>95.800000000000182</c:v>
                </c:pt>
                <c:pt idx="1189">
                  <c:v>98</c:v>
                </c:pt>
                <c:pt idx="1190">
                  <c:v>100.19999999999982</c:v>
                </c:pt>
                <c:pt idx="1191">
                  <c:v>102.40000000000009</c:v>
                </c:pt>
                <c:pt idx="1192">
                  <c:v>104.59999999999991</c:v>
                </c:pt>
                <c:pt idx="1193">
                  <c:v>106.80000000000018</c:v>
                </c:pt>
                <c:pt idx="1194">
                  <c:v>109</c:v>
                </c:pt>
                <c:pt idx="1195">
                  <c:v>111.19999999999982</c:v>
                </c:pt>
                <c:pt idx="1196">
                  <c:v>113.40000000000009</c:v>
                </c:pt>
                <c:pt idx="1197">
                  <c:v>115.59999999999991</c:v>
                </c:pt>
                <c:pt idx="1198">
                  <c:v>117.80000000000018</c:v>
                </c:pt>
                <c:pt idx="1199">
                  <c:v>120</c:v>
                </c:pt>
                <c:pt idx="1200">
                  <c:v>122.19999999999982</c:v>
                </c:pt>
                <c:pt idx="1201">
                  <c:v>124.40000000000009</c:v>
                </c:pt>
                <c:pt idx="1202">
                  <c:v>126.59999999999991</c:v>
                </c:pt>
                <c:pt idx="1203">
                  <c:v>128.80000000000018</c:v>
                </c:pt>
                <c:pt idx="1204">
                  <c:v>131</c:v>
                </c:pt>
                <c:pt idx="1205">
                  <c:v>133.19999999999982</c:v>
                </c:pt>
                <c:pt idx="1206">
                  <c:v>135.40000000000009</c:v>
                </c:pt>
                <c:pt idx="1207">
                  <c:v>137.59999999999991</c:v>
                </c:pt>
                <c:pt idx="1208">
                  <c:v>139.80000000000018</c:v>
                </c:pt>
                <c:pt idx="1209">
                  <c:v>142</c:v>
                </c:pt>
                <c:pt idx="1210">
                  <c:v>144.19999999999982</c:v>
                </c:pt>
                <c:pt idx="1211">
                  <c:v>146.40000000000009</c:v>
                </c:pt>
                <c:pt idx="1212">
                  <c:v>148.59999999999991</c:v>
                </c:pt>
                <c:pt idx="1213">
                  <c:v>150.80000000000018</c:v>
                </c:pt>
                <c:pt idx="1214">
                  <c:v>153</c:v>
                </c:pt>
                <c:pt idx="1215">
                  <c:v>155.19999999999982</c:v>
                </c:pt>
                <c:pt idx="1216">
                  <c:v>157.40000000000009</c:v>
                </c:pt>
                <c:pt idx="1217">
                  <c:v>159.59999999999991</c:v>
                </c:pt>
                <c:pt idx="1218">
                  <c:v>161.80000000000018</c:v>
                </c:pt>
                <c:pt idx="1219">
                  <c:v>164</c:v>
                </c:pt>
                <c:pt idx="1220">
                  <c:v>166.19999999999982</c:v>
                </c:pt>
                <c:pt idx="1221">
                  <c:v>168.40000000000009</c:v>
                </c:pt>
                <c:pt idx="1222">
                  <c:v>170.59999999999991</c:v>
                </c:pt>
                <c:pt idx="1223">
                  <c:v>172.80000000000018</c:v>
                </c:pt>
                <c:pt idx="1224">
                  <c:v>175</c:v>
                </c:pt>
                <c:pt idx="1225">
                  <c:v>177.19999999999982</c:v>
                </c:pt>
                <c:pt idx="1226">
                  <c:v>179.40000000000009</c:v>
                </c:pt>
                <c:pt idx="1227">
                  <c:v>181.59999999999991</c:v>
                </c:pt>
                <c:pt idx="1228">
                  <c:v>183.80000000000018</c:v>
                </c:pt>
                <c:pt idx="1229">
                  <c:v>186</c:v>
                </c:pt>
                <c:pt idx="1230">
                  <c:v>188.19999999999982</c:v>
                </c:pt>
                <c:pt idx="1231">
                  <c:v>190.40000000000009</c:v>
                </c:pt>
                <c:pt idx="1232">
                  <c:v>192.59999999999991</c:v>
                </c:pt>
                <c:pt idx="1233">
                  <c:v>194.80000000000018</c:v>
                </c:pt>
                <c:pt idx="1234">
                  <c:v>197</c:v>
                </c:pt>
                <c:pt idx="1235">
                  <c:v>199.19999999999982</c:v>
                </c:pt>
                <c:pt idx="1236">
                  <c:v>201.40000000000009</c:v>
                </c:pt>
                <c:pt idx="1237">
                  <c:v>203.59999999999991</c:v>
                </c:pt>
                <c:pt idx="1238">
                  <c:v>205.80000000000018</c:v>
                </c:pt>
                <c:pt idx="1239">
                  <c:v>208</c:v>
                </c:pt>
                <c:pt idx="1240">
                  <c:v>210.19999999999982</c:v>
                </c:pt>
                <c:pt idx="1241">
                  <c:v>212.40000000000009</c:v>
                </c:pt>
                <c:pt idx="1242">
                  <c:v>214.59999999999991</c:v>
                </c:pt>
                <c:pt idx="1243">
                  <c:v>216.80000000000018</c:v>
                </c:pt>
                <c:pt idx="1244">
                  <c:v>219</c:v>
                </c:pt>
                <c:pt idx="1245">
                  <c:v>221.19999999999982</c:v>
                </c:pt>
                <c:pt idx="1246">
                  <c:v>223.40000000000009</c:v>
                </c:pt>
                <c:pt idx="1247">
                  <c:v>225.59999999999991</c:v>
                </c:pt>
                <c:pt idx="1248">
                  <c:v>227.80000000000018</c:v>
                </c:pt>
                <c:pt idx="1249">
                  <c:v>230</c:v>
                </c:pt>
                <c:pt idx="1250">
                  <c:v>232.19999999999982</c:v>
                </c:pt>
                <c:pt idx="1251">
                  <c:v>234.40000000000009</c:v>
                </c:pt>
                <c:pt idx="1252">
                  <c:v>236.59999999999991</c:v>
                </c:pt>
                <c:pt idx="1253">
                  <c:v>238.80000000000018</c:v>
                </c:pt>
                <c:pt idx="1254">
                  <c:v>241</c:v>
                </c:pt>
                <c:pt idx="1255">
                  <c:v>243.19999999999982</c:v>
                </c:pt>
                <c:pt idx="1256">
                  <c:v>245.40000000000009</c:v>
                </c:pt>
                <c:pt idx="1257">
                  <c:v>247.59999999999991</c:v>
                </c:pt>
                <c:pt idx="1258">
                  <c:v>249.80000000000018</c:v>
                </c:pt>
                <c:pt idx="1259">
                  <c:v>252</c:v>
                </c:pt>
                <c:pt idx="1260">
                  <c:v>254.19999999999982</c:v>
                </c:pt>
                <c:pt idx="1261">
                  <c:v>256.40000000000009</c:v>
                </c:pt>
                <c:pt idx="1262">
                  <c:v>258.59999999999991</c:v>
                </c:pt>
                <c:pt idx="1263">
                  <c:v>260.80000000000018</c:v>
                </c:pt>
                <c:pt idx="1264">
                  <c:v>263</c:v>
                </c:pt>
                <c:pt idx="1265">
                  <c:v>265.19999999999982</c:v>
                </c:pt>
                <c:pt idx="1266">
                  <c:v>267.40000000000009</c:v>
                </c:pt>
                <c:pt idx="1267">
                  <c:v>269.59999999999991</c:v>
                </c:pt>
                <c:pt idx="1268">
                  <c:v>271.80000000000018</c:v>
                </c:pt>
                <c:pt idx="1269">
                  <c:v>274</c:v>
                </c:pt>
                <c:pt idx="1270">
                  <c:v>276.19999999999982</c:v>
                </c:pt>
                <c:pt idx="1271">
                  <c:v>278.40000000000009</c:v>
                </c:pt>
                <c:pt idx="1272">
                  <c:v>280.59999999999991</c:v>
                </c:pt>
                <c:pt idx="1273">
                  <c:v>282.80000000000018</c:v>
                </c:pt>
                <c:pt idx="1274">
                  <c:v>285</c:v>
                </c:pt>
                <c:pt idx="1275">
                  <c:v>287.19999999999982</c:v>
                </c:pt>
                <c:pt idx="1276">
                  <c:v>289.40000000000009</c:v>
                </c:pt>
                <c:pt idx="1277">
                  <c:v>291.59999999999991</c:v>
                </c:pt>
                <c:pt idx="1278">
                  <c:v>293.80000000000018</c:v>
                </c:pt>
                <c:pt idx="1279">
                  <c:v>296</c:v>
                </c:pt>
                <c:pt idx="1280">
                  <c:v>298.19999999999982</c:v>
                </c:pt>
                <c:pt idx="1281">
                  <c:v>300.40000000000009</c:v>
                </c:pt>
                <c:pt idx="1282">
                  <c:v>302.59999999999991</c:v>
                </c:pt>
                <c:pt idx="1283">
                  <c:v>304.80000000000018</c:v>
                </c:pt>
                <c:pt idx="1284">
                  <c:v>307</c:v>
                </c:pt>
                <c:pt idx="1285">
                  <c:v>309.19999999999982</c:v>
                </c:pt>
                <c:pt idx="1286">
                  <c:v>311.40000000000009</c:v>
                </c:pt>
                <c:pt idx="1287">
                  <c:v>313.59999999999991</c:v>
                </c:pt>
                <c:pt idx="1288">
                  <c:v>315.80000000000018</c:v>
                </c:pt>
                <c:pt idx="1289">
                  <c:v>318</c:v>
                </c:pt>
                <c:pt idx="1290">
                  <c:v>320.19999999999982</c:v>
                </c:pt>
                <c:pt idx="1291">
                  <c:v>322.40000000000009</c:v>
                </c:pt>
                <c:pt idx="1292">
                  <c:v>324.59999999999991</c:v>
                </c:pt>
                <c:pt idx="1293">
                  <c:v>326.80000000000018</c:v>
                </c:pt>
                <c:pt idx="1294">
                  <c:v>329</c:v>
                </c:pt>
                <c:pt idx="1295">
                  <c:v>331.19999999999982</c:v>
                </c:pt>
                <c:pt idx="1296">
                  <c:v>333.40000000000009</c:v>
                </c:pt>
                <c:pt idx="1297">
                  <c:v>335.59999999999991</c:v>
                </c:pt>
                <c:pt idx="1298">
                  <c:v>337.80000000000018</c:v>
                </c:pt>
                <c:pt idx="1299">
                  <c:v>340</c:v>
                </c:pt>
                <c:pt idx="1300">
                  <c:v>342.19999999999982</c:v>
                </c:pt>
                <c:pt idx="1301">
                  <c:v>344.40000000000009</c:v>
                </c:pt>
                <c:pt idx="1302">
                  <c:v>346.59999999999991</c:v>
                </c:pt>
                <c:pt idx="1303">
                  <c:v>348.80000000000018</c:v>
                </c:pt>
                <c:pt idx="1304">
                  <c:v>351</c:v>
                </c:pt>
                <c:pt idx="1305">
                  <c:v>353.19999999999982</c:v>
                </c:pt>
                <c:pt idx="1306">
                  <c:v>355.40000000000009</c:v>
                </c:pt>
                <c:pt idx="1307">
                  <c:v>357.59999999999991</c:v>
                </c:pt>
                <c:pt idx="1308">
                  <c:v>359.80000000000018</c:v>
                </c:pt>
                <c:pt idx="1309">
                  <c:v>2</c:v>
                </c:pt>
                <c:pt idx="1310">
                  <c:v>4.1999999999998181</c:v>
                </c:pt>
                <c:pt idx="1311">
                  <c:v>6.4000000000000909</c:v>
                </c:pt>
                <c:pt idx="1312">
                  <c:v>8.5999999999999091</c:v>
                </c:pt>
                <c:pt idx="1313">
                  <c:v>10.800000000000182</c:v>
                </c:pt>
                <c:pt idx="1314">
                  <c:v>13</c:v>
                </c:pt>
                <c:pt idx="1315">
                  <c:v>15.199999999999818</c:v>
                </c:pt>
                <c:pt idx="1316">
                  <c:v>17.400000000000091</c:v>
                </c:pt>
                <c:pt idx="1317">
                  <c:v>19.599999999999909</c:v>
                </c:pt>
                <c:pt idx="1318">
                  <c:v>21.800000000000182</c:v>
                </c:pt>
                <c:pt idx="1319">
                  <c:v>24</c:v>
                </c:pt>
                <c:pt idx="1320">
                  <c:v>26.199999999999818</c:v>
                </c:pt>
                <c:pt idx="1321">
                  <c:v>28.400000000000091</c:v>
                </c:pt>
                <c:pt idx="1322">
                  <c:v>30.599999999999909</c:v>
                </c:pt>
                <c:pt idx="1323">
                  <c:v>32.800000000000182</c:v>
                </c:pt>
                <c:pt idx="1324">
                  <c:v>35</c:v>
                </c:pt>
                <c:pt idx="1325">
                  <c:v>37.199999999999818</c:v>
                </c:pt>
                <c:pt idx="1326">
                  <c:v>39.400000000000091</c:v>
                </c:pt>
                <c:pt idx="1327">
                  <c:v>41.599999999999909</c:v>
                </c:pt>
                <c:pt idx="1328">
                  <c:v>43.800000000000182</c:v>
                </c:pt>
                <c:pt idx="1329">
                  <c:v>46</c:v>
                </c:pt>
                <c:pt idx="1330">
                  <c:v>48.199999999999818</c:v>
                </c:pt>
                <c:pt idx="1331">
                  <c:v>50.400000000000091</c:v>
                </c:pt>
                <c:pt idx="1332">
                  <c:v>52.599999999999909</c:v>
                </c:pt>
                <c:pt idx="1333">
                  <c:v>54.800000000000182</c:v>
                </c:pt>
                <c:pt idx="1334">
                  <c:v>57</c:v>
                </c:pt>
                <c:pt idx="1335">
                  <c:v>59.199999999999818</c:v>
                </c:pt>
                <c:pt idx="1336">
                  <c:v>61.400000000000091</c:v>
                </c:pt>
                <c:pt idx="1337">
                  <c:v>63.599999999999909</c:v>
                </c:pt>
                <c:pt idx="1338">
                  <c:v>65.800000000000182</c:v>
                </c:pt>
                <c:pt idx="1339">
                  <c:v>68</c:v>
                </c:pt>
                <c:pt idx="1340">
                  <c:v>70.199999999999818</c:v>
                </c:pt>
                <c:pt idx="1341">
                  <c:v>72.400000000000091</c:v>
                </c:pt>
                <c:pt idx="1342">
                  <c:v>74.599999999999909</c:v>
                </c:pt>
                <c:pt idx="1343">
                  <c:v>76.800000000000182</c:v>
                </c:pt>
                <c:pt idx="1344">
                  <c:v>79</c:v>
                </c:pt>
                <c:pt idx="1345">
                  <c:v>81.199999999999818</c:v>
                </c:pt>
                <c:pt idx="1346">
                  <c:v>83.400000000000091</c:v>
                </c:pt>
                <c:pt idx="1347">
                  <c:v>85.599999999999909</c:v>
                </c:pt>
                <c:pt idx="1348">
                  <c:v>87.800000000000182</c:v>
                </c:pt>
                <c:pt idx="1349">
                  <c:v>90</c:v>
                </c:pt>
                <c:pt idx="1350">
                  <c:v>92.199999999999818</c:v>
                </c:pt>
                <c:pt idx="1351">
                  <c:v>94.400000000000091</c:v>
                </c:pt>
                <c:pt idx="1352">
                  <c:v>96.599999999999909</c:v>
                </c:pt>
                <c:pt idx="1353">
                  <c:v>98.800000000000182</c:v>
                </c:pt>
                <c:pt idx="1354">
                  <c:v>101</c:v>
                </c:pt>
                <c:pt idx="1355">
                  <c:v>103.19999999999982</c:v>
                </c:pt>
                <c:pt idx="1356">
                  <c:v>105.40000000000009</c:v>
                </c:pt>
                <c:pt idx="1357">
                  <c:v>107.59999999999991</c:v>
                </c:pt>
                <c:pt idx="1358">
                  <c:v>109.80000000000018</c:v>
                </c:pt>
                <c:pt idx="1359">
                  <c:v>112</c:v>
                </c:pt>
                <c:pt idx="1360">
                  <c:v>114.19999999999982</c:v>
                </c:pt>
                <c:pt idx="1361">
                  <c:v>116.40000000000009</c:v>
                </c:pt>
                <c:pt idx="1362">
                  <c:v>118.59999999999991</c:v>
                </c:pt>
                <c:pt idx="1363">
                  <c:v>120.80000000000018</c:v>
                </c:pt>
                <c:pt idx="1364">
                  <c:v>123</c:v>
                </c:pt>
                <c:pt idx="1365">
                  <c:v>125.19999999999982</c:v>
                </c:pt>
                <c:pt idx="1366">
                  <c:v>127.40000000000009</c:v>
                </c:pt>
                <c:pt idx="1367">
                  <c:v>129.59999999999991</c:v>
                </c:pt>
                <c:pt idx="1368">
                  <c:v>131.80000000000018</c:v>
                </c:pt>
                <c:pt idx="1369">
                  <c:v>134</c:v>
                </c:pt>
                <c:pt idx="1370">
                  <c:v>136.19999999999982</c:v>
                </c:pt>
                <c:pt idx="1371">
                  <c:v>138.40000000000009</c:v>
                </c:pt>
                <c:pt idx="1372">
                  <c:v>140.59999999999991</c:v>
                </c:pt>
                <c:pt idx="1373">
                  <c:v>142.80000000000018</c:v>
                </c:pt>
                <c:pt idx="1374">
                  <c:v>145</c:v>
                </c:pt>
                <c:pt idx="1375">
                  <c:v>147.19999999999982</c:v>
                </c:pt>
                <c:pt idx="1376">
                  <c:v>149.40000000000009</c:v>
                </c:pt>
                <c:pt idx="1377">
                  <c:v>151.59999999999991</c:v>
                </c:pt>
                <c:pt idx="1378">
                  <c:v>153.80000000000018</c:v>
                </c:pt>
                <c:pt idx="1379">
                  <c:v>156</c:v>
                </c:pt>
                <c:pt idx="1380">
                  <c:v>158.19999999999982</c:v>
                </c:pt>
                <c:pt idx="1381">
                  <c:v>160.40000000000009</c:v>
                </c:pt>
                <c:pt idx="1382">
                  <c:v>162.59999999999991</c:v>
                </c:pt>
                <c:pt idx="1383">
                  <c:v>164.80000000000018</c:v>
                </c:pt>
                <c:pt idx="1384">
                  <c:v>167</c:v>
                </c:pt>
                <c:pt idx="1385">
                  <c:v>169.19999999999982</c:v>
                </c:pt>
                <c:pt idx="1386">
                  <c:v>171.40000000000009</c:v>
                </c:pt>
                <c:pt idx="1387">
                  <c:v>173.59999999999991</c:v>
                </c:pt>
                <c:pt idx="1388">
                  <c:v>175.80000000000018</c:v>
                </c:pt>
                <c:pt idx="1389">
                  <c:v>178</c:v>
                </c:pt>
                <c:pt idx="1390">
                  <c:v>180.19999999999982</c:v>
                </c:pt>
                <c:pt idx="1391">
                  <c:v>182.40000000000009</c:v>
                </c:pt>
                <c:pt idx="1392">
                  <c:v>184.59999999999991</c:v>
                </c:pt>
                <c:pt idx="1393">
                  <c:v>186.80000000000018</c:v>
                </c:pt>
                <c:pt idx="1394">
                  <c:v>189</c:v>
                </c:pt>
                <c:pt idx="1395">
                  <c:v>191.19999999999982</c:v>
                </c:pt>
                <c:pt idx="1396">
                  <c:v>193.40000000000009</c:v>
                </c:pt>
                <c:pt idx="1397">
                  <c:v>195.59999999999991</c:v>
                </c:pt>
                <c:pt idx="1398">
                  <c:v>197.80000000000018</c:v>
                </c:pt>
                <c:pt idx="1399">
                  <c:v>200</c:v>
                </c:pt>
                <c:pt idx="1400">
                  <c:v>202.19999999999982</c:v>
                </c:pt>
                <c:pt idx="1401">
                  <c:v>204.40000000000009</c:v>
                </c:pt>
                <c:pt idx="1402">
                  <c:v>206.59999999999991</c:v>
                </c:pt>
                <c:pt idx="1403">
                  <c:v>208.80000000000018</c:v>
                </c:pt>
                <c:pt idx="1404">
                  <c:v>211</c:v>
                </c:pt>
                <c:pt idx="1405">
                  <c:v>213.19999999999982</c:v>
                </c:pt>
                <c:pt idx="1406">
                  <c:v>215.40000000000009</c:v>
                </c:pt>
                <c:pt idx="1407">
                  <c:v>217.59999999999991</c:v>
                </c:pt>
                <c:pt idx="1408">
                  <c:v>219.80000000000018</c:v>
                </c:pt>
                <c:pt idx="1409">
                  <c:v>222</c:v>
                </c:pt>
                <c:pt idx="1410">
                  <c:v>224.19999999999982</c:v>
                </c:pt>
                <c:pt idx="1411">
                  <c:v>226.40000000000009</c:v>
                </c:pt>
                <c:pt idx="1412">
                  <c:v>228.59999999999991</c:v>
                </c:pt>
                <c:pt idx="1413">
                  <c:v>230.80000000000018</c:v>
                </c:pt>
                <c:pt idx="1414">
                  <c:v>233</c:v>
                </c:pt>
                <c:pt idx="1415">
                  <c:v>235.19999999999982</c:v>
                </c:pt>
                <c:pt idx="1416">
                  <c:v>237.40000000000009</c:v>
                </c:pt>
                <c:pt idx="1417">
                  <c:v>239.59999999999991</c:v>
                </c:pt>
                <c:pt idx="1418">
                  <c:v>241.80000000000018</c:v>
                </c:pt>
                <c:pt idx="1419">
                  <c:v>244</c:v>
                </c:pt>
                <c:pt idx="1420">
                  <c:v>246.19999999999982</c:v>
                </c:pt>
                <c:pt idx="1421">
                  <c:v>248.40000000000009</c:v>
                </c:pt>
                <c:pt idx="1422">
                  <c:v>250.59999999999991</c:v>
                </c:pt>
                <c:pt idx="1423">
                  <c:v>252.80000000000018</c:v>
                </c:pt>
                <c:pt idx="1424">
                  <c:v>255</c:v>
                </c:pt>
                <c:pt idx="1425">
                  <c:v>257.19999999999982</c:v>
                </c:pt>
                <c:pt idx="1426">
                  <c:v>259.40000000000009</c:v>
                </c:pt>
                <c:pt idx="1427">
                  <c:v>261.59999999999991</c:v>
                </c:pt>
                <c:pt idx="1428">
                  <c:v>263.80000000000018</c:v>
                </c:pt>
                <c:pt idx="1429">
                  <c:v>266</c:v>
                </c:pt>
                <c:pt idx="1430">
                  <c:v>268.19999999999982</c:v>
                </c:pt>
                <c:pt idx="1431">
                  <c:v>270.40000000000009</c:v>
                </c:pt>
                <c:pt idx="1432">
                  <c:v>272.59999999999991</c:v>
                </c:pt>
                <c:pt idx="1433">
                  <c:v>274.80000000000018</c:v>
                </c:pt>
                <c:pt idx="1434">
                  <c:v>277</c:v>
                </c:pt>
                <c:pt idx="1435">
                  <c:v>279.19999999999982</c:v>
                </c:pt>
                <c:pt idx="1436">
                  <c:v>281.40000000000009</c:v>
                </c:pt>
                <c:pt idx="1437">
                  <c:v>283.59999999999991</c:v>
                </c:pt>
                <c:pt idx="1438">
                  <c:v>285.80000000000018</c:v>
                </c:pt>
                <c:pt idx="1439">
                  <c:v>288</c:v>
                </c:pt>
                <c:pt idx="1440">
                  <c:v>290.19999999999982</c:v>
                </c:pt>
                <c:pt idx="1441">
                  <c:v>292.40000000000009</c:v>
                </c:pt>
                <c:pt idx="1442">
                  <c:v>294.59999999999991</c:v>
                </c:pt>
                <c:pt idx="1443">
                  <c:v>296.80000000000018</c:v>
                </c:pt>
                <c:pt idx="1444">
                  <c:v>299</c:v>
                </c:pt>
                <c:pt idx="1445">
                  <c:v>301.19999999999982</c:v>
                </c:pt>
                <c:pt idx="1446">
                  <c:v>303.40000000000009</c:v>
                </c:pt>
                <c:pt idx="1447">
                  <c:v>305.59999999999991</c:v>
                </c:pt>
                <c:pt idx="1448">
                  <c:v>307.80000000000018</c:v>
                </c:pt>
                <c:pt idx="1449">
                  <c:v>310</c:v>
                </c:pt>
                <c:pt idx="1450">
                  <c:v>312.19999999999982</c:v>
                </c:pt>
                <c:pt idx="1451">
                  <c:v>314.40000000000009</c:v>
                </c:pt>
                <c:pt idx="1452">
                  <c:v>316.59999999999991</c:v>
                </c:pt>
                <c:pt idx="1453">
                  <c:v>318.80000000000018</c:v>
                </c:pt>
                <c:pt idx="1454">
                  <c:v>321</c:v>
                </c:pt>
                <c:pt idx="1455">
                  <c:v>323.19999999999982</c:v>
                </c:pt>
                <c:pt idx="1456">
                  <c:v>325.40000000000009</c:v>
                </c:pt>
                <c:pt idx="1457">
                  <c:v>327.59999999999991</c:v>
                </c:pt>
                <c:pt idx="1458">
                  <c:v>329.80000000000018</c:v>
                </c:pt>
                <c:pt idx="1459">
                  <c:v>332</c:v>
                </c:pt>
                <c:pt idx="1460">
                  <c:v>334.19999999999982</c:v>
                </c:pt>
                <c:pt idx="1461">
                  <c:v>336.40000000000009</c:v>
                </c:pt>
                <c:pt idx="1462">
                  <c:v>338.59999999999991</c:v>
                </c:pt>
                <c:pt idx="1463">
                  <c:v>340.80000000000018</c:v>
                </c:pt>
                <c:pt idx="1464">
                  <c:v>343</c:v>
                </c:pt>
                <c:pt idx="1465">
                  <c:v>345.19999999999982</c:v>
                </c:pt>
                <c:pt idx="1466">
                  <c:v>347.40000000000009</c:v>
                </c:pt>
                <c:pt idx="1467">
                  <c:v>349.59999999999991</c:v>
                </c:pt>
                <c:pt idx="1468">
                  <c:v>351.80000000000018</c:v>
                </c:pt>
                <c:pt idx="1469">
                  <c:v>354</c:v>
                </c:pt>
                <c:pt idx="1470">
                  <c:v>356.19999999999982</c:v>
                </c:pt>
                <c:pt idx="1471">
                  <c:v>358.40000000000009</c:v>
                </c:pt>
                <c:pt idx="1472">
                  <c:v>0.59999999999990905</c:v>
                </c:pt>
                <c:pt idx="1473">
                  <c:v>2.8000000000001819</c:v>
                </c:pt>
                <c:pt idx="1474">
                  <c:v>5</c:v>
                </c:pt>
                <c:pt idx="1475">
                  <c:v>7.1999999999998181</c:v>
                </c:pt>
                <c:pt idx="1476">
                  <c:v>9.4000000000000909</c:v>
                </c:pt>
                <c:pt idx="1477">
                  <c:v>11.599999999999909</c:v>
                </c:pt>
                <c:pt idx="1478">
                  <c:v>13.800000000000182</c:v>
                </c:pt>
                <c:pt idx="1479">
                  <c:v>16</c:v>
                </c:pt>
                <c:pt idx="1480">
                  <c:v>18.199999999999818</c:v>
                </c:pt>
                <c:pt idx="1481">
                  <c:v>20.400000000000091</c:v>
                </c:pt>
                <c:pt idx="1482">
                  <c:v>22.599999999999909</c:v>
                </c:pt>
                <c:pt idx="1483">
                  <c:v>24.800000000000182</c:v>
                </c:pt>
                <c:pt idx="1484">
                  <c:v>27</c:v>
                </c:pt>
                <c:pt idx="1485">
                  <c:v>29.199999999999818</c:v>
                </c:pt>
                <c:pt idx="1486">
                  <c:v>31.400000000000091</c:v>
                </c:pt>
                <c:pt idx="1487">
                  <c:v>33.599999999999909</c:v>
                </c:pt>
                <c:pt idx="1488">
                  <c:v>35.800000000000182</c:v>
                </c:pt>
                <c:pt idx="1489">
                  <c:v>38</c:v>
                </c:pt>
                <c:pt idx="1490">
                  <c:v>40.199999999999818</c:v>
                </c:pt>
                <c:pt idx="1491">
                  <c:v>42.400000000000091</c:v>
                </c:pt>
                <c:pt idx="1492">
                  <c:v>44.599999999999909</c:v>
                </c:pt>
                <c:pt idx="1493">
                  <c:v>46.800000000000182</c:v>
                </c:pt>
                <c:pt idx="1494">
                  <c:v>49</c:v>
                </c:pt>
                <c:pt idx="1495">
                  <c:v>51.199999999999818</c:v>
                </c:pt>
                <c:pt idx="1496">
                  <c:v>53.400000000000091</c:v>
                </c:pt>
                <c:pt idx="1497">
                  <c:v>55.599999999999909</c:v>
                </c:pt>
                <c:pt idx="1498">
                  <c:v>57.800000000000182</c:v>
                </c:pt>
                <c:pt idx="1499">
                  <c:v>60</c:v>
                </c:pt>
                <c:pt idx="1500">
                  <c:v>62.199999999999818</c:v>
                </c:pt>
                <c:pt idx="1501">
                  <c:v>64.400000000000091</c:v>
                </c:pt>
                <c:pt idx="1502">
                  <c:v>66.599999999999909</c:v>
                </c:pt>
                <c:pt idx="1503">
                  <c:v>68.800000000000182</c:v>
                </c:pt>
                <c:pt idx="1504">
                  <c:v>71</c:v>
                </c:pt>
                <c:pt idx="1505">
                  <c:v>73.199999999999818</c:v>
                </c:pt>
                <c:pt idx="1506">
                  <c:v>75.400000000000091</c:v>
                </c:pt>
                <c:pt idx="1507">
                  <c:v>77.599999999999909</c:v>
                </c:pt>
                <c:pt idx="1508">
                  <c:v>79.800000000000182</c:v>
                </c:pt>
                <c:pt idx="1509">
                  <c:v>82</c:v>
                </c:pt>
                <c:pt idx="1510">
                  <c:v>84.199999999999818</c:v>
                </c:pt>
                <c:pt idx="1511">
                  <c:v>86.400000000000091</c:v>
                </c:pt>
                <c:pt idx="1512">
                  <c:v>88.599999999999909</c:v>
                </c:pt>
                <c:pt idx="1513">
                  <c:v>90.800000000000182</c:v>
                </c:pt>
                <c:pt idx="1514">
                  <c:v>93</c:v>
                </c:pt>
                <c:pt idx="1515">
                  <c:v>95.199999999999818</c:v>
                </c:pt>
                <c:pt idx="1516">
                  <c:v>97.400000000000091</c:v>
                </c:pt>
                <c:pt idx="1517">
                  <c:v>99.599999999999909</c:v>
                </c:pt>
                <c:pt idx="1518">
                  <c:v>101.80000000000018</c:v>
                </c:pt>
                <c:pt idx="1519">
                  <c:v>104</c:v>
                </c:pt>
                <c:pt idx="1520">
                  <c:v>106.19999999999982</c:v>
                </c:pt>
                <c:pt idx="1521">
                  <c:v>108.40000000000009</c:v>
                </c:pt>
                <c:pt idx="1522">
                  <c:v>110.59999999999991</c:v>
                </c:pt>
                <c:pt idx="1523">
                  <c:v>112.80000000000018</c:v>
                </c:pt>
                <c:pt idx="1524">
                  <c:v>115</c:v>
                </c:pt>
                <c:pt idx="1525">
                  <c:v>117.19999999999982</c:v>
                </c:pt>
                <c:pt idx="1526">
                  <c:v>119.40000000000009</c:v>
                </c:pt>
                <c:pt idx="1527">
                  <c:v>121.59999999999991</c:v>
                </c:pt>
                <c:pt idx="1528">
                  <c:v>123.80000000000018</c:v>
                </c:pt>
                <c:pt idx="1529">
                  <c:v>126</c:v>
                </c:pt>
                <c:pt idx="1530">
                  <c:v>128.19999999999982</c:v>
                </c:pt>
                <c:pt idx="1531">
                  <c:v>130.40000000000009</c:v>
                </c:pt>
                <c:pt idx="1532">
                  <c:v>132.59999999999991</c:v>
                </c:pt>
                <c:pt idx="1533">
                  <c:v>134.80000000000018</c:v>
                </c:pt>
                <c:pt idx="1534">
                  <c:v>137</c:v>
                </c:pt>
                <c:pt idx="1535">
                  <c:v>139.19999999999982</c:v>
                </c:pt>
                <c:pt idx="1536">
                  <c:v>141.40000000000009</c:v>
                </c:pt>
                <c:pt idx="1537">
                  <c:v>143.59999999999991</c:v>
                </c:pt>
                <c:pt idx="1538">
                  <c:v>145.80000000000018</c:v>
                </c:pt>
                <c:pt idx="1539">
                  <c:v>148</c:v>
                </c:pt>
                <c:pt idx="1540">
                  <c:v>150.19999999999982</c:v>
                </c:pt>
                <c:pt idx="1541">
                  <c:v>152.40000000000009</c:v>
                </c:pt>
                <c:pt idx="1542">
                  <c:v>154.59999999999991</c:v>
                </c:pt>
                <c:pt idx="1543">
                  <c:v>156.80000000000018</c:v>
                </c:pt>
                <c:pt idx="1544">
                  <c:v>159</c:v>
                </c:pt>
                <c:pt idx="1545">
                  <c:v>161.19999999999982</c:v>
                </c:pt>
                <c:pt idx="1546">
                  <c:v>163.40000000000009</c:v>
                </c:pt>
                <c:pt idx="1547">
                  <c:v>165.59999999999991</c:v>
                </c:pt>
                <c:pt idx="1548">
                  <c:v>167.80000000000018</c:v>
                </c:pt>
                <c:pt idx="1549">
                  <c:v>170</c:v>
                </c:pt>
                <c:pt idx="1550">
                  <c:v>172.19999999999982</c:v>
                </c:pt>
                <c:pt idx="1551">
                  <c:v>174.40000000000009</c:v>
                </c:pt>
                <c:pt idx="1552">
                  <c:v>176.59999999999991</c:v>
                </c:pt>
                <c:pt idx="1553">
                  <c:v>178.80000000000018</c:v>
                </c:pt>
                <c:pt idx="1554">
                  <c:v>181</c:v>
                </c:pt>
                <c:pt idx="1555">
                  <c:v>183.19999999999982</c:v>
                </c:pt>
                <c:pt idx="1556">
                  <c:v>185.40000000000009</c:v>
                </c:pt>
                <c:pt idx="1557">
                  <c:v>187.59999999999991</c:v>
                </c:pt>
                <c:pt idx="1558">
                  <c:v>189.80000000000018</c:v>
                </c:pt>
                <c:pt idx="1559">
                  <c:v>192</c:v>
                </c:pt>
                <c:pt idx="1560">
                  <c:v>194.19999999999982</c:v>
                </c:pt>
                <c:pt idx="1561">
                  <c:v>196.40000000000009</c:v>
                </c:pt>
                <c:pt idx="1562">
                  <c:v>198.59999999999991</c:v>
                </c:pt>
                <c:pt idx="1563">
                  <c:v>200.80000000000018</c:v>
                </c:pt>
                <c:pt idx="1564">
                  <c:v>203</c:v>
                </c:pt>
                <c:pt idx="1565">
                  <c:v>205.19999999999982</c:v>
                </c:pt>
                <c:pt idx="1566">
                  <c:v>207.40000000000009</c:v>
                </c:pt>
                <c:pt idx="1567">
                  <c:v>209.59999999999991</c:v>
                </c:pt>
                <c:pt idx="1568">
                  <c:v>211.80000000000018</c:v>
                </c:pt>
                <c:pt idx="1569">
                  <c:v>214</c:v>
                </c:pt>
                <c:pt idx="1570">
                  <c:v>216.19999999999982</c:v>
                </c:pt>
                <c:pt idx="1571">
                  <c:v>218.40000000000009</c:v>
                </c:pt>
                <c:pt idx="1572">
                  <c:v>220.59999999999991</c:v>
                </c:pt>
                <c:pt idx="1573">
                  <c:v>222.80000000000018</c:v>
                </c:pt>
                <c:pt idx="1574">
                  <c:v>225</c:v>
                </c:pt>
                <c:pt idx="1575">
                  <c:v>227.19999999999982</c:v>
                </c:pt>
                <c:pt idx="1576">
                  <c:v>229.40000000000009</c:v>
                </c:pt>
                <c:pt idx="1577">
                  <c:v>231.59999999999991</c:v>
                </c:pt>
                <c:pt idx="1578">
                  <c:v>233.80000000000018</c:v>
                </c:pt>
                <c:pt idx="1579">
                  <c:v>236</c:v>
                </c:pt>
                <c:pt idx="1580">
                  <c:v>238.19999999999982</c:v>
                </c:pt>
                <c:pt idx="1581">
                  <c:v>240.40000000000009</c:v>
                </c:pt>
                <c:pt idx="1582">
                  <c:v>242.59999999999991</c:v>
                </c:pt>
                <c:pt idx="1583">
                  <c:v>244.80000000000018</c:v>
                </c:pt>
                <c:pt idx="1584">
                  <c:v>247</c:v>
                </c:pt>
                <c:pt idx="1585">
                  <c:v>249.19999999999982</c:v>
                </c:pt>
                <c:pt idx="1586">
                  <c:v>251.40000000000009</c:v>
                </c:pt>
                <c:pt idx="1587">
                  <c:v>253.59999999999991</c:v>
                </c:pt>
                <c:pt idx="1588">
                  <c:v>255.80000000000018</c:v>
                </c:pt>
                <c:pt idx="1589">
                  <c:v>258</c:v>
                </c:pt>
                <c:pt idx="1590">
                  <c:v>260.19999999999982</c:v>
                </c:pt>
                <c:pt idx="1591">
                  <c:v>262.40000000000009</c:v>
                </c:pt>
                <c:pt idx="1592">
                  <c:v>264.59999999999991</c:v>
                </c:pt>
                <c:pt idx="1593">
                  <c:v>266.80000000000018</c:v>
                </c:pt>
                <c:pt idx="1594">
                  <c:v>269</c:v>
                </c:pt>
                <c:pt idx="1595">
                  <c:v>271.19999999999982</c:v>
                </c:pt>
                <c:pt idx="1596">
                  <c:v>273.40000000000009</c:v>
                </c:pt>
                <c:pt idx="1597">
                  <c:v>275.59999999999991</c:v>
                </c:pt>
                <c:pt idx="1598">
                  <c:v>277.80000000000018</c:v>
                </c:pt>
                <c:pt idx="1599">
                  <c:v>280</c:v>
                </c:pt>
                <c:pt idx="1600">
                  <c:v>282.19999999999982</c:v>
                </c:pt>
                <c:pt idx="1601">
                  <c:v>284.40000000000009</c:v>
                </c:pt>
                <c:pt idx="1602">
                  <c:v>286.59999999999991</c:v>
                </c:pt>
                <c:pt idx="1603">
                  <c:v>288.80000000000018</c:v>
                </c:pt>
                <c:pt idx="1604">
                  <c:v>291</c:v>
                </c:pt>
                <c:pt idx="1605">
                  <c:v>293.19999999999982</c:v>
                </c:pt>
                <c:pt idx="1606">
                  <c:v>295.40000000000009</c:v>
                </c:pt>
                <c:pt idx="1607">
                  <c:v>297.59999999999991</c:v>
                </c:pt>
                <c:pt idx="1608">
                  <c:v>299.80000000000018</c:v>
                </c:pt>
                <c:pt idx="1609">
                  <c:v>302</c:v>
                </c:pt>
                <c:pt idx="1610">
                  <c:v>304.19999999999982</c:v>
                </c:pt>
                <c:pt idx="1611">
                  <c:v>306.40000000000009</c:v>
                </c:pt>
                <c:pt idx="1612">
                  <c:v>308.59999999999991</c:v>
                </c:pt>
                <c:pt idx="1613">
                  <c:v>310.80000000000018</c:v>
                </c:pt>
                <c:pt idx="1614">
                  <c:v>313</c:v>
                </c:pt>
                <c:pt idx="1615">
                  <c:v>315.19999999999982</c:v>
                </c:pt>
                <c:pt idx="1616">
                  <c:v>317.40000000000009</c:v>
                </c:pt>
                <c:pt idx="1617">
                  <c:v>319.59999999999991</c:v>
                </c:pt>
                <c:pt idx="1618">
                  <c:v>321.80000000000018</c:v>
                </c:pt>
                <c:pt idx="1619">
                  <c:v>324</c:v>
                </c:pt>
                <c:pt idx="1620">
                  <c:v>326.19999999999982</c:v>
                </c:pt>
                <c:pt idx="1621">
                  <c:v>328.40000000000009</c:v>
                </c:pt>
                <c:pt idx="1622">
                  <c:v>330.59999999999991</c:v>
                </c:pt>
                <c:pt idx="1623">
                  <c:v>332.80000000000018</c:v>
                </c:pt>
                <c:pt idx="1624">
                  <c:v>335</c:v>
                </c:pt>
                <c:pt idx="1625">
                  <c:v>337.19999999999982</c:v>
                </c:pt>
                <c:pt idx="1626">
                  <c:v>339.40000000000009</c:v>
                </c:pt>
                <c:pt idx="1627">
                  <c:v>341.59999999999991</c:v>
                </c:pt>
                <c:pt idx="1628">
                  <c:v>343.80000000000018</c:v>
                </c:pt>
                <c:pt idx="1629">
                  <c:v>346</c:v>
                </c:pt>
                <c:pt idx="1630">
                  <c:v>348.19999999999982</c:v>
                </c:pt>
                <c:pt idx="1631">
                  <c:v>350.40000000000009</c:v>
                </c:pt>
                <c:pt idx="1632">
                  <c:v>352.59999999999991</c:v>
                </c:pt>
                <c:pt idx="1633">
                  <c:v>354.80000000000018</c:v>
                </c:pt>
                <c:pt idx="1634">
                  <c:v>357</c:v>
                </c:pt>
                <c:pt idx="1635">
                  <c:v>359.19999999999982</c:v>
                </c:pt>
                <c:pt idx="1636">
                  <c:v>1.4000000000000909</c:v>
                </c:pt>
                <c:pt idx="1637">
                  <c:v>3.5999999999999091</c:v>
                </c:pt>
                <c:pt idx="1638">
                  <c:v>5.8000000000001819</c:v>
                </c:pt>
                <c:pt idx="1639">
                  <c:v>8</c:v>
                </c:pt>
                <c:pt idx="1640">
                  <c:v>10.199999999999818</c:v>
                </c:pt>
                <c:pt idx="1641">
                  <c:v>12.400000000000091</c:v>
                </c:pt>
                <c:pt idx="1642">
                  <c:v>14.599999999999909</c:v>
                </c:pt>
                <c:pt idx="1643">
                  <c:v>16.800000000000182</c:v>
                </c:pt>
                <c:pt idx="1644">
                  <c:v>19</c:v>
                </c:pt>
                <c:pt idx="1645">
                  <c:v>21.199999999999818</c:v>
                </c:pt>
                <c:pt idx="1646">
                  <c:v>23.400000000000091</c:v>
                </c:pt>
                <c:pt idx="1647">
                  <c:v>25.599999999999909</c:v>
                </c:pt>
                <c:pt idx="1648">
                  <c:v>27.800000000000182</c:v>
                </c:pt>
                <c:pt idx="1649">
                  <c:v>30</c:v>
                </c:pt>
                <c:pt idx="1650">
                  <c:v>32.199999999999818</c:v>
                </c:pt>
                <c:pt idx="1651">
                  <c:v>34.400000000000091</c:v>
                </c:pt>
                <c:pt idx="1652">
                  <c:v>36.599999999999909</c:v>
                </c:pt>
                <c:pt idx="1653">
                  <c:v>38.800000000000182</c:v>
                </c:pt>
                <c:pt idx="1654">
                  <c:v>41</c:v>
                </c:pt>
                <c:pt idx="1655">
                  <c:v>43.199999999999818</c:v>
                </c:pt>
                <c:pt idx="1656">
                  <c:v>45.400000000000091</c:v>
                </c:pt>
                <c:pt idx="1657">
                  <c:v>47.599999999999909</c:v>
                </c:pt>
                <c:pt idx="1658">
                  <c:v>49.800000000000182</c:v>
                </c:pt>
                <c:pt idx="1659">
                  <c:v>52</c:v>
                </c:pt>
                <c:pt idx="1660">
                  <c:v>54.199999999999818</c:v>
                </c:pt>
                <c:pt idx="1661">
                  <c:v>56.400000000000091</c:v>
                </c:pt>
                <c:pt idx="1662">
                  <c:v>58.599999999999909</c:v>
                </c:pt>
                <c:pt idx="1663">
                  <c:v>60.800000000000182</c:v>
                </c:pt>
                <c:pt idx="1664">
                  <c:v>63</c:v>
                </c:pt>
                <c:pt idx="1665">
                  <c:v>65.199999999999818</c:v>
                </c:pt>
                <c:pt idx="1666">
                  <c:v>67.400000000000091</c:v>
                </c:pt>
                <c:pt idx="1667">
                  <c:v>69.599999999999909</c:v>
                </c:pt>
                <c:pt idx="1668">
                  <c:v>71.800000000000182</c:v>
                </c:pt>
                <c:pt idx="1669">
                  <c:v>74</c:v>
                </c:pt>
                <c:pt idx="1670">
                  <c:v>76.199999999999818</c:v>
                </c:pt>
                <c:pt idx="1671">
                  <c:v>78.400000000000091</c:v>
                </c:pt>
                <c:pt idx="1672">
                  <c:v>80.599999999999909</c:v>
                </c:pt>
                <c:pt idx="1673">
                  <c:v>82.800000000000182</c:v>
                </c:pt>
                <c:pt idx="1674">
                  <c:v>85</c:v>
                </c:pt>
                <c:pt idx="1675">
                  <c:v>87.199999999999818</c:v>
                </c:pt>
                <c:pt idx="1676">
                  <c:v>89.400000000000091</c:v>
                </c:pt>
                <c:pt idx="1677">
                  <c:v>91.599999999999909</c:v>
                </c:pt>
                <c:pt idx="1678">
                  <c:v>93.800000000000182</c:v>
                </c:pt>
                <c:pt idx="1679">
                  <c:v>96</c:v>
                </c:pt>
                <c:pt idx="1680">
                  <c:v>98.199999999999818</c:v>
                </c:pt>
                <c:pt idx="1681">
                  <c:v>100.40000000000009</c:v>
                </c:pt>
                <c:pt idx="1682">
                  <c:v>102.59999999999991</c:v>
                </c:pt>
                <c:pt idx="1683">
                  <c:v>104.80000000000018</c:v>
                </c:pt>
                <c:pt idx="1684">
                  <c:v>107</c:v>
                </c:pt>
                <c:pt idx="1685">
                  <c:v>109.19999999999982</c:v>
                </c:pt>
                <c:pt idx="1686">
                  <c:v>111.40000000000009</c:v>
                </c:pt>
                <c:pt idx="1687">
                  <c:v>113.59999999999991</c:v>
                </c:pt>
                <c:pt idx="1688">
                  <c:v>115.80000000000018</c:v>
                </c:pt>
                <c:pt idx="1689">
                  <c:v>118</c:v>
                </c:pt>
                <c:pt idx="1690">
                  <c:v>120.19999999999982</c:v>
                </c:pt>
                <c:pt idx="1691">
                  <c:v>122.40000000000009</c:v>
                </c:pt>
                <c:pt idx="1692">
                  <c:v>124.59999999999991</c:v>
                </c:pt>
                <c:pt idx="1693">
                  <c:v>126.80000000000018</c:v>
                </c:pt>
                <c:pt idx="1694">
                  <c:v>129</c:v>
                </c:pt>
                <c:pt idx="1695">
                  <c:v>131.19999999999982</c:v>
                </c:pt>
                <c:pt idx="1696">
                  <c:v>133.40000000000009</c:v>
                </c:pt>
                <c:pt idx="1697">
                  <c:v>135.59999999999991</c:v>
                </c:pt>
                <c:pt idx="1698">
                  <c:v>137.80000000000018</c:v>
                </c:pt>
                <c:pt idx="1699">
                  <c:v>140</c:v>
                </c:pt>
                <c:pt idx="1700">
                  <c:v>142.19999999999982</c:v>
                </c:pt>
                <c:pt idx="1701">
                  <c:v>144.40000000000009</c:v>
                </c:pt>
                <c:pt idx="1702">
                  <c:v>146.59999999999991</c:v>
                </c:pt>
                <c:pt idx="1703">
                  <c:v>148.80000000000018</c:v>
                </c:pt>
                <c:pt idx="1704">
                  <c:v>151</c:v>
                </c:pt>
                <c:pt idx="1705">
                  <c:v>153.19999999999982</c:v>
                </c:pt>
                <c:pt idx="1706">
                  <c:v>155.40000000000009</c:v>
                </c:pt>
                <c:pt idx="1707">
                  <c:v>157.59999999999991</c:v>
                </c:pt>
                <c:pt idx="1708">
                  <c:v>159.80000000000018</c:v>
                </c:pt>
                <c:pt idx="1709">
                  <c:v>162</c:v>
                </c:pt>
                <c:pt idx="1710">
                  <c:v>164.19999999999982</c:v>
                </c:pt>
                <c:pt idx="1711">
                  <c:v>166.40000000000009</c:v>
                </c:pt>
                <c:pt idx="1712">
                  <c:v>168.59999999999991</c:v>
                </c:pt>
                <c:pt idx="1713">
                  <c:v>170.80000000000018</c:v>
                </c:pt>
                <c:pt idx="1714">
                  <c:v>173</c:v>
                </c:pt>
                <c:pt idx="1715">
                  <c:v>175.19999999999982</c:v>
                </c:pt>
                <c:pt idx="1716">
                  <c:v>177.40000000000009</c:v>
                </c:pt>
                <c:pt idx="1717">
                  <c:v>179.59999999999991</c:v>
                </c:pt>
                <c:pt idx="1718">
                  <c:v>181.80000000000018</c:v>
                </c:pt>
                <c:pt idx="1719">
                  <c:v>184</c:v>
                </c:pt>
                <c:pt idx="1720">
                  <c:v>186.19999999999982</c:v>
                </c:pt>
                <c:pt idx="1721">
                  <c:v>188.40000000000009</c:v>
                </c:pt>
                <c:pt idx="1722">
                  <c:v>190.59999999999991</c:v>
                </c:pt>
                <c:pt idx="1723">
                  <c:v>192.80000000000018</c:v>
                </c:pt>
                <c:pt idx="1724">
                  <c:v>195</c:v>
                </c:pt>
                <c:pt idx="1725">
                  <c:v>197.19999999999982</c:v>
                </c:pt>
                <c:pt idx="1726">
                  <c:v>199.40000000000009</c:v>
                </c:pt>
                <c:pt idx="1727">
                  <c:v>201.59999999999991</c:v>
                </c:pt>
                <c:pt idx="1728">
                  <c:v>203.80000000000018</c:v>
                </c:pt>
                <c:pt idx="1729">
                  <c:v>206</c:v>
                </c:pt>
                <c:pt idx="1730">
                  <c:v>208.19999999999982</c:v>
                </c:pt>
                <c:pt idx="1731">
                  <c:v>210.40000000000009</c:v>
                </c:pt>
                <c:pt idx="1732">
                  <c:v>212.59999999999991</c:v>
                </c:pt>
                <c:pt idx="1733">
                  <c:v>214.80000000000018</c:v>
                </c:pt>
                <c:pt idx="1734">
                  <c:v>217</c:v>
                </c:pt>
                <c:pt idx="1735">
                  <c:v>219.19999999999982</c:v>
                </c:pt>
                <c:pt idx="1736">
                  <c:v>221.40000000000009</c:v>
                </c:pt>
                <c:pt idx="1737">
                  <c:v>223.59999999999991</c:v>
                </c:pt>
                <c:pt idx="1738">
                  <c:v>225.80000000000018</c:v>
                </c:pt>
                <c:pt idx="1739">
                  <c:v>228</c:v>
                </c:pt>
                <c:pt idx="1740">
                  <c:v>230.19999999999982</c:v>
                </c:pt>
                <c:pt idx="1741">
                  <c:v>232.40000000000009</c:v>
                </c:pt>
                <c:pt idx="1742">
                  <c:v>234.59999999999991</c:v>
                </c:pt>
                <c:pt idx="1743">
                  <c:v>236.80000000000018</c:v>
                </c:pt>
                <c:pt idx="1744">
                  <c:v>239</c:v>
                </c:pt>
                <c:pt idx="1745">
                  <c:v>241.19999999999982</c:v>
                </c:pt>
                <c:pt idx="1746">
                  <c:v>243.40000000000009</c:v>
                </c:pt>
                <c:pt idx="1747">
                  <c:v>245.59999999999991</c:v>
                </c:pt>
                <c:pt idx="1748">
                  <c:v>247.80000000000018</c:v>
                </c:pt>
                <c:pt idx="1749">
                  <c:v>250</c:v>
                </c:pt>
                <c:pt idx="1750">
                  <c:v>252.19999999999982</c:v>
                </c:pt>
                <c:pt idx="1751">
                  <c:v>254.40000000000009</c:v>
                </c:pt>
                <c:pt idx="1752">
                  <c:v>256.59999999999991</c:v>
                </c:pt>
                <c:pt idx="1753">
                  <c:v>258.80000000000018</c:v>
                </c:pt>
                <c:pt idx="1754">
                  <c:v>261</c:v>
                </c:pt>
                <c:pt idx="1755">
                  <c:v>263.19999999999982</c:v>
                </c:pt>
                <c:pt idx="1756">
                  <c:v>265.40000000000009</c:v>
                </c:pt>
                <c:pt idx="1757">
                  <c:v>267.59999999999991</c:v>
                </c:pt>
                <c:pt idx="1758">
                  <c:v>269.80000000000018</c:v>
                </c:pt>
                <c:pt idx="1759">
                  <c:v>272</c:v>
                </c:pt>
                <c:pt idx="1760">
                  <c:v>274.19999999999982</c:v>
                </c:pt>
                <c:pt idx="1761">
                  <c:v>276.40000000000009</c:v>
                </c:pt>
                <c:pt idx="1762">
                  <c:v>278.59999999999991</c:v>
                </c:pt>
                <c:pt idx="1763">
                  <c:v>280.80000000000018</c:v>
                </c:pt>
                <c:pt idx="1764">
                  <c:v>283</c:v>
                </c:pt>
                <c:pt idx="1765">
                  <c:v>285.19999999999982</c:v>
                </c:pt>
                <c:pt idx="1766">
                  <c:v>287.40000000000009</c:v>
                </c:pt>
                <c:pt idx="1767">
                  <c:v>289.59999999999991</c:v>
                </c:pt>
                <c:pt idx="1768">
                  <c:v>291.80000000000018</c:v>
                </c:pt>
                <c:pt idx="1769">
                  <c:v>294</c:v>
                </c:pt>
                <c:pt idx="1770">
                  <c:v>296.19999999999982</c:v>
                </c:pt>
                <c:pt idx="1771">
                  <c:v>298.40000000000009</c:v>
                </c:pt>
                <c:pt idx="1772">
                  <c:v>300.59999999999991</c:v>
                </c:pt>
                <c:pt idx="1773">
                  <c:v>302.80000000000018</c:v>
                </c:pt>
                <c:pt idx="1774">
                  <c:v>305</c:v>
                </c:pt>
                <c:pt idx="1775">
                  <c:v>307.19999999999982</c:v>
                </c:pt>
                <c:pt idx="1776">
                  <c:v>309.40000000000009</c:v>
                </c:pt>
                <c:pt idx="1777">
                  <c:v>311.59999999999991</c:v>
                </c:pt>
                <c:pt idx="1778">
                  <c:v>313.80000000000018</c:v>
                </c:pt>
                <c:pt idx="1779">
                  <c:v>316</c:v>
                </c:pt>
                <c:pt idx="1780">
                  <c:v>318.19999999999982</c:v>
                </c:pt>
                <c:pt idx="1781">
                  <c:v>320.40000000000009</c:v>
                </c:pt>
                <c:pt idx="1782">
                  <c:v>322.59999999999991</c:v>
                </c:pt>
                <c:pt idx="1783">
                  <c:v>324.80000000000018</c:v>
                </c:pt>
                <c:pt idx="1784">
                  <c:v>327</c:v>
                </c:pt>
                <c:pt idx="1785">
                  <c:v>329.19999999999982</c:v>
                </c:pt>
                <c:pt idx="1786">
                  <c:v>331.40000000000009</c:v>
                </c:pt>
                <c:pt idx="1787">
                  <c:v>333.59999999999991</c:v>
                </c:pt>
                <c:pt idx="1788">
                  <c:v>335.80000000000018</c:v>
                </c:pt>
                <c:pt idx="1789">
                  <c:v>338</c:v>
                </c:pt>
                <c:pt idx="1790">
                  <c:v>340.19999999999982</c:v>
                </c:pt>
                <c:pt idx="1791">
                  <c:v>342.40000000000009</c:v>
                </c:pt>
                <c:pt idx="1792">
                  <c:v>344.59999999999991</c:v>
                </c:pt>
                <c:pt idx="1793">
                  <c:v>346.80000000000018</c:v>
                </c:pt>
                <c:pt idx="1794">
                  <c:v>349</c:v>
                </c:pt>
                <c:pt idx="1795">
                  <c:v>351.19999999999982</c:v>
                </c:pt>
                <c:pt idx="1796">
                  <c:v>353.40000000000009</c:v>
                </c:pt>
                <c:pt idx="1797">
                  <c:v>355.59999999999991</c:v>
                </c:pt>
                <c:pt idx="1798">
                  <c:v>357.80000000000018</c:v>
                </c:pt>
                <c:pt idx="1799">
                  <c:v>0</c:v>
                </c:pt>
                <c:pt idx="1800">
                  <c:v>2.1999999999998181</c:v>
                </c:pt>
              </c:numCache>
            </c:numRef>
          </c:yVal>
          <c:smooth val="0"/>
        </c:ser>
        <c:ser>
          <c:idx val="1"/>
          <c:order val="1"/>
          <c:tx>
            <c:strRef>
              <c:f>'11 22 tooth (2)'!$C$1</c:f>
              <c:strCache>
                <c:ptCount val="1"/>
                <c:pt idx="0">
                  <c:v>Col Sen</c:v>
                </c:pt>
              </c:strCache>
            </c:strRef>
          </c:tx>
          <c:marker>
            <c:symbol val="none"/>
          </c:marker>
          <c:xVal>
            <c:numRef>
              <c:f>'11 22 tooth (2)'!$A$2:$A$1802</c:f>
              <c:numCache>
                <c:formatCode>General</c:formatCode>
                <c:ptCount val="18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numCache>
            </c:numRef>
          </c:xVal>
          <c:yVal>
            <c:numRef>
              <c:f>'11 22 tooth (2)'!$C$2:$C$1802</c:f>
              <c:numCache>
                <c:formatCode>General</c:formatCode>
                <c:ptCount val="18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0</c:v>
                </c:pt>
                <c:pt idx="360">
                  <c:v>1</c:v>
                </c:pt>
                <c:pt idx="361">
                  <c:v>2</c:v>
                </c:pt>
                <c:pt idx="362">
                  <c:v>3</c:v>
                </c:pt>
                <c:pt idx="363">
                  <c:v>4</c:v>
                </c:pt>
                <c:pt idx="364">
                  <c:v>5</c:v>
                </c:pt>
                <c:pt idx="365">
                  <c:v>6</c:v>
                </c:pt>
                <c:pt idx="366">
                  <c:v>7</c:v>
                </c:pt>
                <c:pt idx="367">
                  <c:v>8</c:v>
                </c:pt>
                <c:pt idx="368">
                  <c:v>9</c:v>
                </c:pt>
                <c:pt idx="369">
                  <c:v>10</c:v>
                </c:pt>
                <c:pt idx="370">
                  <c:v>11</c:v>
                </c:pt>
                <c:pt idx="371">
                  <c:v>12</c:v>
                </c:pt>
                <c:pt idx="372">
                  <c:v>13</c:v>
                </c:pt>
                <c:pt idx="373">
                  <c:v>14</c:v>
                </c:pt>
                <c:pt idx="374">
                  <c:v>15</c:v>
                </c:pt>
                <c:pt idx="375">
                  <c:v>16</c:v>
                </c:pt>
                <c:pt idx="376">
                  <c:v>17</c:v>
                </c:pt>
                <c:pt idx="377">
                  <c:v>18</c:v>
                </c:pt>
                <c:pt idx="378">
                  <c:v>19</c:v>
                </c:pt>
                <c:pt idx="379">
                  <c:v>20</c:v>
                </c:pt>
                <c:pt idx="380">
                  <c:v>21</c:v>
                </c:pt>
                <c:pt idx="381">
                  <c:v>22</c:v>
                </c:pt>
                <c:pt idx="382">
                  <c:v>23</c:v>
                </c:pt>
                <c:pt idx="383">
                  <c:v>24</c:v>
                </c:pt>
                <c:pt idx="384">
                  <c:v>25</c:v>
                </c:pt>
                <c:pt idx="385">
                  <c:v>26</c:v>
                </c:pt>
                <c:pt idx="386">
                  <c:v>27</c:v>
                </c:pt>
                <c:pt idx="387">
                  <c:v>28</c:v>
                </c:pt>
                <c:pt idx="388">
                  <c:v>29</c:v>
                </c:pt>
                <c:pt idx="389">
                  <c:v>30</c:v>
                </c:pt>
                <c:pt idx="390">
                  <c:v>31</c:v>
                </c:pt>
                <c:pt idx="391">
                  <c:v>32</c:v>
                </c:pt>
                <c:pt idx="392">
                  <c:v>33</c:v>
                </c:pt>
                <c:pt idx="393">
                  <c:v>34</c:v>
                </c:pt>
                <c:pt idx="394">
                  <c:v>35</c:v>
                </c:pt>
                <c:pt idx="395">
                  <c:v>36</c:v>
                </c:pt>
                <c:pt idx="396">
                  <c:v>37</c:v>
                </c:pt>
                <c:pt idx="397">
                  <c:v>38</c:v>
                </c:pt>
                <c:pt idx="398">
                  <c:v>39</c:v>
                </c:pt>
                <c:pt idx="399">
                  <c:v>40</c:v>
                </c:pt>
                <c:pt idx="400">
                  <c:v>41</c:v>
                </c:pt>
                <c:pt idx="401">
                  <c:v>42</c:v>
                </c:pt>
                <c:pt idx="402">
                  <c:v>43</c:v>
                </c:pt>
                <c:pt idx="403">
                  <c:v>44</c:v>
                </c:pt>
                <c:pt idx="404">
                  <c:v>45</c:v>
                </c:pt>
                <c:pt idx="405">
                  <c:v>46</c:v>
                </c:pt>
                <c:pt idx="406">
                  <c:v>47</c:v>
                </c:pt>
                <c:pt idx="407">
                  <c:v>48</c:v>
                </c:pt>
                <c:pt idx="408">
                  <c:v>49</c:v>
                </c:pt>
                <c:pt idx="409">
                  <c:v>50</c:v>
                </c:pt>
                <c:pt idx="410">
                  <c:v>51</c:v>
                </c:pt>
                <c:pt idx="411">
                  <c:v>52</c:v>
                </c:pt>
                <c:pt idx="412">
                  <c:v>53</c:v>
                </c:pt>
                <c:pt idx="413">
                  <c:v>54</c:v>
                </c:pt>
                <c:pt idx="414">
                  <c:v>55</c:v>
                </c:pt>
                <c:pt idx="415">
                  <c:v>56</c:v>
                </c:pt>
                <c:pt idx="416">
                  <c:v>57</c:v>
                </c:pt>
                <c:pt idx="417">
                  <c:v>58</c:v>
                </c:pt>
                <c:pt idx="418">
                  <c:v>59</c:v>
                </c:pt>
                <c:pt idx="419">
                  <c:v>60</c:v>
                </c:pt>
                <c:pt idx="420">
                  <c:v>61</c:v>
                </c:pt>
                <c:pt idx="421">
                  <c:v>62</c:v>
                </c:pt>
                <c:pt idx="422">
                  <c:v>63</c:v>
                </c:pt>
                <c:pt idx="423">
                  <c:v>64</c:v>
                </c:pt>
                <c:pt idx="424">
                  <c:v>65</c:v>
                </c:pt>
                <c:pt idx="425">
                  <c:v>66</c:v>
                </c:pt>
                <c:pt idx="426">
                  <c:v>67</c:v>
                </c:pt>
                <c:pt idx="427">
                  <c:v>68</c:v>
                </c:pt>
                <c:pt idx="428">
                  <c:v>69</c:v>
                </c:pt>
                <c:pt idx="429">
                  <c:v>70</c:v>
                </c:pt>
                <c:pt idx="430">
                  <c:v>71</c:v>
                </c:pt>
                <c:pt idx="431">
                  <c:v>72</c:v>
                </c:pt>
                <c:pt idx="432">
                  <c:v>73</c:v>
                </c:pt>
                <c:pt idx="433">
                  <c:v>74</c:v>
                </c:pt>
                <c:pt idx="434">
                  <c:v>75</c:v>
                </c:pt>
                <c:pt idx="435">
                  <c:v>76</c:v>
                </c:pt>
                <c:pt idx="436">
                  <c:v>77</c:v>
                </c:pt>
                <c:pt idx="437">
                  <c:v>78</c:v>
                </c:pt>
                <c:pt idx="438">
                  <c:v>79</c:v>
                </c:pt>
                <c:pt idx="439">
                  <c:v>80</c:v>
                </c:pt>
                <c:pt idx="440">
                  <c:v>81</c:v>
                </c:pt>
                <c:pt idx="441">
                  <c:v>82</c:v>
                </c:pt>
                <c:pt idx="442">
                  <c:v>83</c:v>
                </c:pt>
                <c:pt idx="443">
                  <c:v>84</c:v>
                </c:pt>
                <c:pt idx="444">
                  <c:v>85</c:v>
                </c:pt>
                <c:pt idx="445">
                  <c:v>86</c:v>
                </c:pt>
                <c:pt idx="446">
                  <c:v>87</c:v>
                </c:pt>
                <c:pt idx="447">
                  <c:v>88</c:v>
                </c:pt>
                <c:pt idx="448">
                  <c:v>89</c:v>
                </c:pt>
                <c:pt idx="449">
                  <c:v>90</c:v>
                </c:pt>
                <c:pt idx="450">
                  <c:v>91</c:v>
                </c:pt>
                <c:pt idx="451">
                  <c:v>92</c:v>
                </c:pt>
                <c:pt idx="452">
                  <c:v>93</c:v>
                </c:pt>
                <c:pt idx="453">
                  <c:v>94</c:v>
                </c:pt>
                <c:pt idx="454">
                  <c:v>95</c:v>
                </c:pt>
                <c:pt idx="455">
                  <c:v>96</c:v>
                </c:pt>
                <c:pt idx="456">
                  <c:v>97</c:v>
                </c:pt>
                <c:pt idx="457">
                  <c:v>98</c:v>
                </c:pt>
                <c:pt idx="458">
                  <c:v>99</c:v>
                </c:pt>
                <c:pt idx="459">
                  <c:v>100</c:v>
                </c:pt>
                <c:pt idx="460">
                  <c:v>101</c:v>
                </c:pt>
                <c:pt idx="461">
                  <c:v>102</c:v>
                </c:pt>
                <c:pt idx="462">
                  <c:v>103</c:v>
                </c:pt>
                <c:pt idx="463">
                  <c:v>104</c:v>
                </c:pt>
                <c:pt idx="464">
                  <c:v>105</c:v>
                </c:pt>
                <c:pt idx="465">
                  <c:v>106</c:v>
                </c:pt>
                <c:pt idx="466">
                  <c:v>107</c:v>
                </c:pt>
                <c:pt idx="467">
                  <c:v>108</c:v>
                </c:pt>
                <c:pt idx="468">
                  <c:v>109</c:v>
                </c:pt>
                <c:pt idx="469">
                  <c:v>110</c:v>
                </c:pt>
                <c:pt idx="470">
                  <c:v>111</c:v>
                </c:pt>
                <c:pt idx="471">
                  <c:v>112</c:v>
                </c:pt>
                <c:pt idx="472">
                  <c:v>113</c:v>
                </c:pt>
                <c:pt idx="473">
                  <c:v>114</c:v>
                </c:pt>
                <c:pt idx="474">
                  <c:v>115</c:v>
                </c:pt>
                <c:pt idx="475">
                  <c:v>116</c:v>
                </c:pt>
                <c:pt idx="476">
                  <c:v>117</c:v>
                </c:pt>
                <c:pt idx="477">
                  <c:v>118</c:v>
                </c:pt>
                <c:pt idx="478">
                  <c:v>119</c:v>
                </c:pt>
                <c:pt idx="479">
                  <c:v>120</c:v>
                </c:pt>
                <c:pt idx="480">
                  <c:v>121</c:v>
                </c:pt>
                <c:pt idx="481">
                  <c:v>122</c:v>
                </c:pt>
                <c:pt idx="482">
                  <c:v>123</c:v>
                </c:pt>
                <c:pt idx="483">
                  <c:v>124</c:v>
                </c:pt>
                <c:pt idx="484">
                  <c:v>125</c:v>
                </c:pt>
                <c:pt idx="485">
                  <c:v>126</c:v>
                </c:pt>
                <c:pt idx="486">
                  <c:v>127</c:v>
                </c:pt>
                <c:pt idx="487">
                  <c:v>128</c:v>
                </c:pt>
                <c:pt idx="488">
                  <c:v>129</c:v>
                </c:pt>
                <c:pt idx="489">
                  <c:v>130</c:v>
                </c:pt>
                <c:pt idx="490">
                  <c:v>131</c:v>
                </c:pt>
                <c:pt idx="491">
                  <c:v>132</c:v>
                </c:pt>
                <c:pt idx="492">
                  <c:v>133</c:v>
                </c:pt>
                <c:pt idx="493">
                  <c:v>134</c:v>
                </c:pt>
                <c:pt idx="494">
                  <c:v>135</c:v>
                </c:pt>
                <c:pt idx="495">
                  <c:v>136</c:v>
                </c:pt>
                <c:pt idx="496">
                  <c:v>137</c:v>
                </c:pt>
                <c:pt idx="497">
                  <c:v>138</c:v>
                </c:pt>
                <c:pt idx="498">
                  <c:v>139</c:v>
                </c:pt>
                <c:pt idx="499">
                  <c:v>140</c:v>
                </c:pt>
                <c:pt idx="500">
                  <c:v>141</c:v>
                </c:pt>
                <c:pt idx="501">
                  <c:v>142</c:v>
                </c:pt>
                <c:pt idx="502">
                  <c:v>143</c:v>
                </c:pt>
                <c:pt idx="503">
                  <c:v>144</c:v>
                </c:pt>
                <c:pt idx="504">
                  <c:v>145</c:v>
                </c:pt>
                <c:pt idx="505">
                  <c:v>146</c:v>
                </c:pt>
                <c:pt idx="506">
                  <c:v>147</c:v>
                </c:pt>
                <c:pt idx="507">
                  <c:v>148</c:v>
                </c:pt>
                <c:pt idx="508">
                  <c:v>149</c:v>
                </c:pt>
                <c:pt idx="509">
                  <c:v>150</c:v>
                </c:pt>
                <c:pt idx="510">
                  <c:v>151</c:v>
                </c:pt>
                <c:pt idx="511">
                  <c:v>152</c:v>
                </c:pt>
                <c:pt idx="512">
                  <c:v>153</c:v>
                </c:pt>
                <c:pt idx="513">
                  <c:v>154</c:v>
                </c:pt>
                <c:pt idx="514">
                  <c:v>155</c:v>
                </c:pt>
                <c:pt idx="515">
                  <c:v>156</c:v>
                </c:pt>
                <c:pt idx="516">
                  <c:v>157</c:v>
                </c:pt>
                <c:pt idx="517">
                  <c:v>158</c:v>
                </c:pt>
                <c:pt idx="518">
                  <c:v>159</c:v>
                </c:pt>
                <c:pt idx="519">
                  <c:v>160</c:v>
                </c:pt>
                <c:pt idx="520">
                  <c:v>161</c:v>
                </c:pt>
                <c:pt idx="521">
                  <c:v>162</c:v>
                </c:pt>
                <c:pt idx="522">
                  <c:v>163</c:v>
                </c:pt>
                <c:pt idx="523">
                  <c:v>164</c:v>
                </c:pt>
                <c:pt idx="524">
                  <c:v>165</c:v>
                </c:pt>
                <c:pt idx="525">
                  <c:v>166</c:v>
                </c:pt>
                <c:pt idx="526">
                  <c:v>167</c:v>
                </c:pt>
                <c:pt idx="527">
                  <c:v>168</c:v>
                </c:pt>
                <c:pt idx="528">
                  <c:v>169</c:v>
                </c:pt>
                <c:pt idx="529">
                  <c:v>170</c:v>
                </c:pt>
                <c:pt idx="530">
                  <c:v>171</c:v>
                </c:pt>
                <c:pt idx="531">
                  <c:v>172</c:v>
                </c:pt>
                <c:pt idx="532">
                  <c:v>173</c:v>
                </c:pt>
                <c:pt idx="533">
                  <c:v>174</c:v>
                </c:pt>
                <c:pt idx="534">
                  <c:v>175</c:v>
                </c:pt>
                <c:pt idx="535">
                  <c:v>176</c:v>
                </c:pt>
                <c:pt idx="536">
                  <c:v>177</c:v>
                </c:pt>
                <c:pt idx="537">
                  <c:v>178</c:v>
                </c:pt>
                <c:pt idx="538">
                  <c:v>179</c:v>
                </c:pt>
                <c:pt idx="539">
                  <c:v>180</c:v>
                </c:pt>
                <c:pt idx="540">
                  <c:v>181</c:v>
                </c:pt>
                <c:pt idx="541">
                  <c:v>182</c:v>
                </c:pt>
                <c:pt idx="542">
                  <c:v>183</c:v>
                </c:pt>
                <c:pt idx="543">
                  <c:v>184</c:v>
                </c:pt>
                <c:pt idx="544">
                  <c:v>185</c:v>
                </c:pt>
                <c:pt idx="545">
                  <c:v>186</c:v>
                </c:pt>
                <c:pt idx="546">
                  <c:v>187</c:v>
                </c:pt>
                <c:pt idx="547">
                  <c:v>188</c:v>
                </c:pt>
                <c:pt idx="548">
                  <c:v>189</c:v>
                </c:pt>
                <c:pt idx="549">
                  <c:v>190</c:v>
                </c:pt>
                <c:pt idx="550">
                  <c:v>191</c:v>
                </c:pt>
                <c:pt idx="551">
                  <c:v>192</c:v>
                </c:pt>
                <c:pt idx="552">
                  <c:v>193</c:v>
                </c:pt>
                <c:pt idx="553">
                  <c:v>194</c:v>
                </c:pt>
                <c:pt idx="554">
                  <c:v>195</c:v>
                </c:pt>
                <c:pt idx="555">
                  <c:v>196</c:v>
                </c:pt>
                <c:pt idx="556">
                  <c:v>197</c:v>
                </c:pt>
                <c:pt idx="557">
                  <c:v>198</c:v>
                </c:pt>
                <c:pt idx="558">
                  <c:v>199</c:v>
                </c:pt>
                <c:pt idx="559">
                  <c:v>200</c:v>
                </c:pt>
                <c:pt idx="560">
                  <c:v>201</c:v>
                </c:pt>
                <c:pt idx="561">
                  <c:v>202</c:v>
                </c:pt>
                <c:pt idx="562">
                  <c:v>203</c:v>
                </c:pt>
                <c:pt idx="563">
                  <c:v>204</c:v>
                </c:pt>
                <c:pt idx="564">
                  <c:v>205</c:v>
                </c:pt>
                <c:pt idx="565">
                  <c:v>206</c:v>
                </c:pt>
                <c:pt idx="566">
                  <c:v>207</c:v>
                </c:pt>
                <c:pt idx="567">
                  <c:v>208</c:v>
                </c:pt>
                <c:pt idx="568">
                  <c:v>209</c:v>
                </c:pt>
                <c:pt idx="569">
                  <c:v>210</c:v>
                </c:pt>
                <c:pt idx="570">
                  <c:v>211</c:v>
                </c:pt>
                <c:pt idx="571">
                  <c:v>212</c:v>
                </c:pt>
                <c:pt idx="572">
                  <c:v>213</c:v>
                </c:pt>
                <c:pt idx="573">
                  <c:v>214</c:v>
                </c:pt>
                <c:pt idx="574">
                  <c:v>215</c:v>
                </c:pt>
                <c:pt idx="575">
                  <c:v>216</c:v>
                </c:pt>
                <c:pt idx="576">
                  <c:v>217</c:v>
                </c:pt>
                <c:pt idx="577">
                  <c:v>218</c:v>
                </c:pt>
                <c:pt idx="578">
                  <c:v>219</c:v>
                </c:pt>
                <c:pt idx="579">
                  <c:v>220</c:v>
                </c:pt>
                <c:pt idx="580">
                  <c:v>221</c:v>
                </c:pt>
                <c:pt idx="581">
                  <c:v>222</c:v>
                </c:pt>
                <c:pt idx="582">
                  <c:v>223</c:v>
                </c:pt>
                <c:pt idx="583">
                  <c:v>224</c:v>
                </c:pt>
                <c:pt idx="584">
                  <c:v>225</c:v>
                </c:pt>
                <c:pt idx="585">
                  <c:v>226</c:v>
                </c:pt>
                <c:pt idx="586">
                  <c:v>227</c:v>
                </c:pt>
                <c:pt idx="587">
                  <c:v>228</c:v>
                </c:pt>
                <c:pt idx="588">
                  <c:v>229</c:v>
                </c:pt>
                <c:pt idx="589">
                  <c:v>230</c:v>
                </c:pt>
                <c:pt idx="590">
                  <c:v>231</c:v>
                </c:pt>
                <c:pt idx="591">
                  <c:v>232</c:v>
                </c:pt>
                <c:pt idx="592">
                  <c:v>233</c:v>
                </c:pt>
                <c:pt idx="593">
                  <c:v>234</c:v>
                </c:pt>
                <c:pt idx="594">
                  <c:v>235</c:v>
                </c:pt>
                <c:pt idx="595">
                  <c:v>236</c:v>
                </c:pt>
                <c:pt idx="596">
                  <c:v>237</c:v>
                </c:pt>
                <c:pt idx="597">
                  <c:v>238</c:v>
                </c:pt>
                <c:pt idx="598">
                  <c:v>239</c:v>
                </c:pt>
                <c:pt idx="599">
                  <c:v>240</c:v>
                </c:pt>
                <c:pt idx="600">
                  <c:v>241</c:v>
                </c:pt>
                <c:pt idx="601">
                  <c:v>242</c:v>
                </c:pt>
                <c:pt idx="602">
                  <c:v>243</c:v>
                </c:pt>
                <c:pt idx="603">
                  <c:v>244</c:v>
                </c:pt>
                <c:pt idx="604">
                  <c:v>245</c:v>
                </c:pt>
                <c:pt idx="605">
                  <c:v>246</c:v>
                </c:pt>
                <c:pt idx="606">
                  <c:v>247</c:v>
                </c:pt>
                <c:pt idx="607">
                  <c:v>248</c:v>
                </c:pt>
                <c:pt idx="608">
                  <c:v>249</c:v>
                </c:pt>
                <c:pt idx="609">
                  <c:v>250</c:v>
                </c:pt>
                <c:pt idx="610">
                  <c:v>251</c:v>
                </c:pt>
                <c:pt idx="611">
                  <c:v>252</c:v>
                </c:pt>
                <c:pt idx="612">
                  <c:v>253</c:v>
                </c:pt>
                <c:pt idx="613">
                  <c:v>254</c:v>
                </c:pt>
                <c:pt idx="614">
                  <c:v>255</c:v>
                </c:pt>
                <c:pt idx="615">
                  <c:v>256</c:v>
                </c:pt>
                <c:pt idx="616">
                  <c:v>257</c:v>
                </c:pt>
                <c:pt idx="617">
                  <c:v>258</c:v>
                </c:pt>
                <c:pt idx="618">
                  <c:v>259</c:v>
                </c:pt>
                <c:pt idx="619">
                  <c:v>260</c:v>
                </c:pt>
                <c:pt idx="620">
                  <c:v>261</c:v>
                </c:pt>
                <c:pt idx="621">
                  <c:v>262</c:v>
                </c:pt>
                <c:pt idx="622">
                  <c:v>263</c:v>
                </c:pt>
                <c:pt idx="623">
                  <c:v>264</c:v>
                </c:pt>
                <c:pt idx="624">
                  <c:v>265</c:v>
                </c:pt>
                <c:pt idx="625">
                  <c:v>266</c:v>
                </c:pt>
                <c:pt idx="626">
                  <c:v>267</c:v>
                </c:pt>
                <c:pt idx="627">
                  <c:v>268</c:v>
                </c:pt>
                <c:pt idx="628">
                  <c:v>269</c:v>
                </c:pt>
                <c:pt idx="629">
                  <c:v>270</c:v>
                </c:pt>
                <c:pt idx="630">
                  <c:v>271</c:v>
                </c:pt>
                <c:pt idx="631">
                  <c:v>272</c:v>
                </c:pt>
                <c:pt idx="632">
                  <c:v>273</c:v>
                </c:pt>
                <c:pt idx="633">
                  <c:v>274</c:v>
                </c:pt>
                <c:pt idx="634">
                  <c:v>275</c:v>
                </c:pt>
                <c:pt idx="635">
                  <c:v>276</c:v>
                </c:pt>
                <c:pt idx="636">
                  <c:v>277</c:v>
                </c:pt>
                <c:pt idx="637">
                  <c:v>278</c:v>
                </c:pt>
                <c:pt idx="638">
                  <c:v>279</c:v>
                </c:pt>
                <c:pt idx="639">
                  <c:v>280</c:v>
                </c:pt>
                <c:pt idx="640">
                  <c:v>281</c:v>
                </c:pt>
                <c:pt idx="641">
                  <c:v>282</c:v>
                </c:pt>
                <c:pt idx="642">
                  <c:v>283</c:v>
                </c:pt>
                <c:pt idx="643">
                  <c:v>284</c:v>
                </c:pt>
                <c:pt idx="644">
                  <c:v>285</c:v>
                </c:pt>
                <c:pt idx="645">
                  <c:v>286</c:v>
                </c:pt>
                <c:pt idx="646">
                  <c:v>287</c:v>
                </c:pt>
                <c:pt idx="647">
                  <c:v>288</c:v>
                </c:pt>
                <c:pt idx="648">
                  <c:v>289</c:v>
                </c:pt>
                <c:pt idx="649">
                  <c:v>290</c:v>
                </c:pt>
                <c:pt idx="650">
                  <c:v>291</c:v>
                </c:pt>
                <c:pt idx="651">
                  <c:v>292</c:v>
                </c:pt>
                <c:pt idx="652">
                  <c:v>293</c:v>
                </c:pt>
                <c:pt idx="653">
                  <c:v>294</c:v>
                </c:pt>
                <c:pt idx="654">
                  <c:v>295</c:v>
                </c:pt>
                <c:pt idx="655">
                  <c:v>296</c:v>
                </c:pt>
                <c:pt idx="656">
                  <c:v>297</c:v>
                </c:pt>
                <c:pt idx="657">
                  <c:v>298</c:v>
                </c:pt>
                <c:pt idx="658">
                  <c:v>299</c:v>
                </c:pt>
                <c:pt idx="659">
                  <c:v>300</c:v>
                </c:pt>
                <c:pt idx="660">
                  <c:v>301</c:v>
                </c:pt>
                <c:pt idx="661">
                  <c:v>302</c:v>
                </c:pt>
                <c:pt idx="662">
                  <c:v>303</c:v>
                </c:pt>
                <c:pt idx="663">
                  <c:v>304</c:v>
                </c:pt>
                <c:pt idx="664">
                  <c:v>305</c:v>
                </c:pt>
                <c:pt idx="665">
                  <c:v>306</c:v>
                </c:pt>
                <c:pt idx="666">
                  <c:v>307</c:v>
                </c:pt>
                <c:pt idx="667">
                  <c:v>308</c:v>
                </c:pt>
                <c:pt idx="668">
                  <c:v>309</c:v>
                </c:pt>
                <c:pt idx="669">
                  <c:v>310</c:v>
                </c:pt>
                <c:pt idx="670">
                  <c:v>311</c:v>
                </c:pt>
                <c:pt idx="671">
                  <c:v>312</c:v>
                </c:pt>
                <c:pt idx="672">
                  <c:v>313</c:v>
                </c:pt>
                <c:pt idx="673">
                  <c:v>314</c:v>
                </c:pt>
                <c:pt idx="674">
                  <c:v>315</c:v>
                </c:pt>
                <c:pt idx="675">
                  <c:v>316</c:v>
                </c:pt>
                <c:pt idx="676">
                  <c:v>317</c:v>
                </c:pt>
                <c:pt idx="677">
                  <c:v>318</c:v>
                </c:pt>
                <c:pt idx="678">
                  <c:v>319</c:v>
                </c:pt>
                <c:pt idx="679">
                  <c:v>320</c:v>
                </c:pt>
                <c:pt idx="680">
                  <c:v>321</c:v>
                </c:pt>
                <c:pt idx="681">
                  <c:v>322</c:v>
                </c:pt>
                <c:pt idx="682">
                  <c:v>323</c:v>
                </c:pt>
                <c:pt idx="683">
                  <c:v>324</c:v>
                </c:pt>
                <c:pt idx="684">
                  <c:v>325</c:v>
                </c:pt>
                <c:pt idx="685">
                  <c:v>326</c:v>
                </c:pt>
                <c:pt idx="686">
                  <c:v>327</c:v>
                </c:pt>
                <c:pt idx="687">
                  <c:v>328</c:v>
                </c:pt>
                <c:pt idx="688">
                  <c:v>329</c:v>
                </c:pt>
                <c:pt idx="689">
                  <c:v>330</c:v>
                </c:pt>
                <c:pt idx="690">
                  <c:v>331</c:v>
                </c:pt>
                <c:pt idx="691">
                  <c:v>332</c:v>
                </c:pt>
                <c:pt idx="692">
                  <c:v>333</c:v>
                </c:pt>
                <c:pt idx="693">
                  <c:v>334</c:v>
                </c:pt>
                <c:pt idx="694">
                  <c:v>335</c:v>
                </c:pt>
                <c:pt idx="695">
                  <c:v>336</c:v>
                </c:pt>
                <c:pt idx="696">
                  <c:v>337</c:v>
                </c:pt>
                <c:pt idx="697">
                  <c:v>338</c:v>
                </c:pt>
                <c:pt idx="698">
                  <c:v>339</c:v>
                </c:pt>
                <c:pt idx="699">
                  <c:v>340</c:v>
                </c:pt>
                <c:pt idx="700">
                  <c:v>341</c:v>
                </c:pt>
                <c:pt idx="701">
                  <c:v>342</c:v>
                </c:pt>
                <c:pt idx="702">
                  <c:v>343</c:v>
                </c:pt>
                <c:pt idx="703">
                  <c:v>344</c:v>
                </c:pt>
                <c:pt idx="704">
                  <c:v>345</c:v>
                </c:pt>
                <c:pt idx="705">
                  <c:v>346</c:v>
                </c:pt>
                <c:pt idx="706">
                  <c:v>347</c:v>
                </c:pt>
                <c:pt idx="707">
                  <c:v>348</c:v>
                </c:pt>
                <c:pt idx="708">
                  <c:v>349</c:v>
                </c:pt>
                <c:pt idx="709">
                  <c:v>350</c:v>
                </c:pt>
                <c:pt idx="710">
                  <c:v>351</c:v>
                </c:pt>
                <c:pt idx="711">
                  <c:v>352</c:v>
                </c:pt>
                <c:pt idx="712">
                  <c:v>353</c:v>
                </c:pt>
                <c:pt idx="713">
                  <c:v>354</c:v>
                </c:pt>
                <c:pt idx="714">
                  <c:v>355</c:v>
                </c:pt>
                <c:pt idx="715">
                  <c:v>356</c:v>
                </c:pt>
                <c:pt idx="716">
                  <c:v>357</c:v>
                </c:pt>
                <c:pt idx="717">
                  <c:v>358</c:v>
                </c:pt>
                <c:pt idx="718">
                  <c:v>359</c:v>
                </c:pt>
                <c:pt idx="719">
                  <c:v>0</c:v>
                </c:pt>
                <c:pt idx="720">
                  <c:v>1</c:v>
                </c:pt>
                <c:pt idx="721">
                  <c:v>2</c:v>
                </c:pt>
                <c:pt idx="722">
                  <c:v>3</c:v>
                </c:pt>
                <c:pt idx="723">
                  <c:v>4</c:v>
                </c:pt>
                <c:pt idx="724">
                  <c:v>5</c:v>
                </c:pt>
                <c:pt idx="725">
                  <c:v>6</c:v>
                </c:pt>
                <c:pt idx="726">
                  <c:v>7</c:v>
                </c:pt>
                <c:pt idx="727">
                  <c:v>8</c:v>
                </c:pt>
                <c:pt idx="728">
                  <c:v>9</c:v>
                </c:pt>
                <c:pt idx="729">
                  <c:v>10</c:v>
                </c:pt>
                <c:pt idx="730">
                  <c:v>11</c:v>
                </c:pt>
                <c:pt idx="731">
                  <c:v>12</c:v>
                </c:pt>
                <c:pt idx="732">
                  <c:v>13</c:v>
                </c:pt>
                <c:pt idx="733">
                  <c:v>14</c:v>
                </c:pt>
                <c:pt idx="734">
                  <c:v>15</c:v>
                </c:pt>
                <c:pt idx="735">
                  <c:v>16</c:v>
                </c:pt>
                <c:pt idx="736">
                  <c:v>17</c:v>
                </c:pt>
                <c:pt idx="737">
                  <c:v>18</c:v>
                </c:pt>
                <c:pt idx="738">
                  <c:v>19</c:v>
                </c:pt>
                <c:pt idx="739">
                  <c:v>20</c:v>
                </c:pt>
                <c:pt idx="740">
                  <c:v>21</c:v>
                </c:pt>
                <c:pt idx="741">
                  <c:v>22</c:v>
                </c:pt>
                <c:pt idx="742">
                  <c:v>23</c:v>
                </c:pt>
                <c:pt idx="743">
                  <c:v>24</c:v>
                </c:pt>
                <c:pt idx="744">
                  <c:v>25</c:v>
                </c:pt>
                <c:pt idx="745">
                  <c:v>26</c:v>
                </c:pt>
                <c:pt idx="746">
                  <c:v>27</c:v>
                </c:pt>
                <c:pt idx="747">
                  <c:v>28</c:v>
                </c:pt>
                <c:pt idx="748">
                  <c:v>29</c:v>
                </c:pt>
                <c:pt idx="749">
                  <c:v>30</c:v>
                </c:pt>
                <c:pt idx="750">
                  <c:v>31</c:v>
                </c:pt>
                <c:pt idx="751">
                  <c:v>32</c:v>
                </c:pt>
                <c:pt idx="752">
                  <c:v>33</c:v>
                </c:pt>
                <c:pt idx="753">
                  <c:v>34</c:v>
                </c:pt>
                <c:pt idx="754">
                  <c:v>35</c:v>
                </c:pt>
                <c:pt idx="755">
                  <c:v>36</c:v>
                </c:pt>
                <c:pt idx="756">
                  <c:v>37</c:v>
                </c:pt>
                <c:pt idx="757">
                  <c:v>38</c:v>
                </c:pt>
                <c:pt idx="758">
                  <c:v>39</c:v>
                </c:pt>
                <c:pt idx="759">
                  <c:v>40</c:v>
                </c:pt>
                <c:pt idx="760">
                  <c:v>41</c:v>
                </c:pt>
                <c:pt idx="761">
                  <c:v>42</c:v>
                </c:pt>
                <c:pt idx="762">
                  <c:v>43</c:v>
                </c:pt>
                <c:pt idx="763">
                  <c:v>44</c:v>
                </c:pt>
                <c:pt idx="764">
                  <c:v>45</c:v>
                </c:pt>
                <c:pt idx="765">
                  <c:v>46</c:v>
                </c:pt>
                <c:pt idx="766">
                  <c:v>47</c:v>
                </c:pt>
                <c:pt idx="767">
                  <c:v>48</c:v>
                </c:pt>
                <c:pt idx="768">
                  <c:v>49</c:v>
                </c:pt>
                <c:pt idx="769">
                  <c:v>50</c:v>
                </c:pt>
                <c:pt idx="770">
                  <c:v>51</c:v>
                </c:pt>
                <c:pt idx="771">
                  <c:v>52</c:v>
                </c:pt>
                <c:pt idx="772">
                  <c:v>53</c:v>
                </c:pt>
                <c:pt idx="773">
                  <c:v>54</c:v>
                </c:pt>
                <c:pt idx="774">
                  <c:v>55</c:v>
                </c:pt>
                <c:pt idx="775">
                  <c:v>56</c:v>
                </c:pt>
                <c:pt idx="776">
                  <c:v>57</c:v>
                </c:pt>
                <c:pt idx="777">
                  <c:v>58</c:v>
                </c:pt>
                <c:pt idx="778">
                  <c:v>59</c:v>
                </c:pt>
                <c:pt idx="779">
                  <c:v>60</c:v>
                </c:pt>
                <c:pt idx="780">
                  <c:v>61</c:v>
                </c:pt>
                <c:pt idx="781">
                  <c:v>62</c:v>
                </c:pt>
                <c:pt idx="782">
                  <c:v>63</c:v>
                </c:pt>
                <c:pt idx="783">
                  <c:v>64</c:v>
                </c:pt>
                <c:pt idx="784">
                  <c:v>65</c:v>
                </c:pt>
                <c:pt idx="785">
                  <c:v>66</c:v>
                </c:pt>
                <c:pt idx="786">
                  <c:v>67</c:v>
                </c:pt>
                <c:pt idx="787">
                  <c:v>68</c:v>
                </c:pt>
                <c:pt idx="788">
                  <c:v>69</c:v>
                </c:pt>
                <c:pt idx="789">
                  <c:v>70</c:v>
                </c:pt>
                <c:pt idx="790">
                  <c:v>71</c:v>
                </c:pt>
                <c:pt idx="791">
                  <c:v>72</c:v>
                </c:pt>
                <c:pt idx="792">
                  <c:v>73</c:v>
                </c:pt>
                <c:pt idx="793">
                  <c:v>74</c:v>
                </c:pt>
                <c:pt idx="794">
                  <c:v>75</c:v>
                </c:pt>
                <c:pt idx="795">
                  <c:v>76</c:v>
                </c:pt>
                <c:pt idx="796">
                  <c:v>77</c:v>
                </c:pt>
                <c:pt idx="797">
                  <c:v>78</c:v>
                </c:pt>
                <c:pt idx="798">
                  <c:v>79</c:v>
                </c:pt>
                <c:pt idx="799">
                  <c:v>80</c:v>
                </c:pt>
                <c:pt idx="800">
                  <c:v>81</c:v>
                </c:pt>
                <c:pt idx="801">
                  <c:v>82</c:v>
                </c:pt>
                <c:pt idx="802">
                  <c:v>83</c:v>
                </c:pt>
                <c:pt idx="803">
                  <c:v>84</c:v>
                </c:pt>
                <c:pt idx="804">
                  <c:v>85</c:v>
                </c:pt>
                <c:pt idx="805">
                  <c:v>86</c:v>
                </c:pt>
                <c:pt idx="806">
                  <c:v>87</c:v>
                </c:pt>
                <c:pt idx="807">
                  <c:v>88</c:v>
                </c:pt>
                <c:pt idx="808">
                  <c:v>89</c:v>
                </c:pt>
                <c:pt idx="809">
                  <c:v>90</c:v>
                </c:pt>
                <c:pt idx="810">
                  <c:v>91</c:v>
                </c:pt>
                <c:pt idx="811">
                  <c:v>92</c:v>
                </c:pt>
                <c:pt idx="812">
                  <c:v>93</c:v>
                </c:pt>
                <c:pt idx="813">
                  <c:v>94</c:v>
                </c:pt>
                <c:pt idx="814">
                  <c:v>95</c:v>
                </c:pt>
                <c:pt idx="815">
                  <c:v>96</c:v>
                </c:pt>
                <c:pt idx="816">
                  <c:v>97</c:v>
                </c:pt>
                <c:pt idx="817">
                  <c:v>98</c:v>
                </c:pt>
                <c:pt idx="818">
                  <c:v>99</c:v>
                </c:pt>
                <c:pt idx="819">
                  <c:v>100</c:v>
                </c:pt>
                <c:pt idx="820">
                  <c:v>101</c:v>
                </c:pt>
                <c:pt idx="821">
                  <c:v>102</c:v>
                </c:pt>
                <c:pt idx="822">
                  <c:v>103</c:v>
                </c:pt>
                <c:pt idx="823">
                  <c:v>104</c:v>
                </c:pt>
                <c:pt idx="824">
                  <c:v>105</c:v>
                </c:pt>
                <c:pt idx="825">
                  <c:v>106</c:v>
                </c:pt>
                <c:pt idx="826">
                  <c:v>107</c:v>
                </c:pt>
                <c:pt idx="827">
                  <c:v>108</c:v>
                </c:pt>
                <c:pt idx="828">
                  <c:v>109</c:v>
                </c:pt>
                <c:pt idx="829">
                  <c:v>110</c:v>
                </c:pt>
                <c:pt idx="830">
                  <c:v>111</c:v>
                </c:pt>
                <c:pt idx="831">
                  <c:v>112</c:v>
                </c:pt>
                <c:pt idx="832">
                  <c:v>113</c:v>
                </c:pt>
                <c:pt idx="833">
                  <c:v>114</c:v>
                </c:pt>
                <c:pt idx="834">
                  <c:v>115</c:v>
                </c:pt>
                <c:pt idx="835">
                  <c:v>116</c:v>
                </c:pt>
                <c:pt idx="836">
                  <c:v>117</c:v>
                </c:pt>
                <c:pt idx="837">
                  <c:v>118</c:v>
                </c:pt>
                <c:pt idx="838">
                  <c:v>119</c:v>
                </c:pt>
                <c:pt idx="839">
                  <c:v>120</c:v>
                </c:pt>
                <c:pt idx="840">
                  <c:v>121</c:v>
                </c:pt>
                <c:pt idx="841">
                  <c:v>122</c:v>
                </c:pt>
                <c:pt idx="842">
                  <c:v>123</c:v>
                </c:pt>
                <c:pt idx="843">
                  <c:v>124</c:v>
                </c:pt>
                <c:pt idx="844">
                  <c:v>125</c:v>
                </c:pt>
                <c:pt idx="845">
                  <c:v>126</c:v>
                </c:pt>
                <c:pt idx="846">
                  <c:v>127</c:v>
                </c:pt>
                <c:pt idx="847">
                  <c:v>128</c:v>
                </c:pt>
                <c:pt idx="848">
                  <c:v>129</c:v>
                </c:pt>
                <c:pt idx="849">
                  <c:v>130</c:v>
                </c:pt>
                <c:pt idx="850">
                  <c:v>131</c:v>
                </c:pt>
                <c:pt idx="851">
                  <c:v>132</c:v>
                </c:pt>
                <c:pt idx="852">
                  <c:v>133</c:v>
                </c:pt>
                <c:pt idx="853">
                  <c:v>134</c:v>
                </c:pt>
                <c:pt idx="854">
                  <c:v>135</c:v>
                </c:pt>
                <c:pt idx="855">
                  <c:v>136</c:v>
                </c:pt>
                <c:pt idx="856">
                  <c:v>137</c:v>
                </c:pt>
                <c:pt idx="857">
                  <c:v>138</c:v>
                </c:pt>
                <c:pt idx="858">
                  <c:v>139</c:v>
                </c:pt>
                <c:pt idx="859">
                  <c:v>140</c:v>
                </c:pt>
                <c:pt idx="860">
                  <c:v>141</c:v>
                </c:pt>
                <c:pt idx="861">
                  <c:v>142</c:v>
                </c:pt>
                <c:pt idx="862">
                  <c:v>143</c:v>
                </c:pt>
                <c:pt idx="863">
                  <c:v>144</c:v>
                </c:pt>
                <c:pt idx="864">
                  <c:v>145</c:v>
                </c:pt>
                <c:pt idx="865">
                  <c:v>146</c:v>
                </c:pt>
                <c:pt idx="866">
                  <c:v>147</c:v>
                </c:pt>
                <c:pt idx="867">
                  <c:v>148</c:v>
                </c:pt>
                <c:pt idx="868">
                  <c:v>149</c:v>
                </c:pt>
                <c:pt idx="869">
                  <c:v>150</c:v>
                </c:pt>
                <c:pt idx="870">
                  <c:v>151</c:v>
                </c:pt>
                <c:pt idx="871">
                  <c:v>152</c:v>
                </c:pt>
                <c:pt idx="872">
                  <c:v>153</c:v>
                </c:pt>
                <c:pt idx="873">
                  <c:v>154</c:v>
                </c:pt>
                <c:pt idx="874">
                  <c:v>155</c:v>
                </c:pt>
                <c:pt idx="875">
                  <c:v>156</c:v>
                </c:pt>
                <c:pt idx="876">
                  <c:v>157</c:v>
                </c:pt>
                <c:pt idx="877">
                  <c:v>158</c:v>
                </c:pt>
                <c:pt idx="878">
                  <c:v>159</c:v>
                </c:pt>
                <c:pt idx="879">
                  <c:v>160</c:v>
                </c:pt>
                <c:pt idx="880">
                  <c:v>161</c:v>
                </c:pt>
                <c:pt idx="881">
                  <c:v>162</c:v>
                </c:pt>
                <c:pt idx="882">
                  <c:v>163</c:v>
                </c:pt>
                <c:pt idx="883">
                  <c:v>164</c:v>
                </c:pt>
                <c:pt idx="884">
                  <c:v>165</c:v>
                </c:pt>
                <c:pt idx="885">
                  <c:v>166</c:v>
                </c:pt>
                <c:pt idx="886">
                  <c:v>167</c:v>
                </c:pt>
                <c:pt idx="887">
                  <c:v>168</c:v>
                </c:pt>
                <c:pt idx="888">
                  <c:v>169</c:v>
                </c:pt>
                <c:pt idx="889">
                  <c:v>170</c:v>
                </c:pt>
                <c:pt idx="890">
                  <c:v>171</c:v>
                </c:pt>
                <c:pt idx="891">
                  <c:v>172</c:v>
                </c:pt>
                <c:pt idx="892">
                  <c:v>173</c:v>
                </c:pt>
                <c:pt idx="893">
                  <c:v>174</c:v>
                </c:pt>
                <c:pt idx="894">
                  <c:v>175</c:v>
                </c:pt>
                <c:pt idx="895">
                  <c:v>176</c:v>
                </c:pt>
                <c:pt idx="896">
                  <c:v>177</c:v>
                </c:pt>
                <c:pt idx="897">
                  <c:v>178</c:v>
                </c:pt>
                <c:pt idx="898">
                  <c:v>179</c:v>
                </c:pt>
                <c:pt idx="899">
                  <c:v>180</c:v>
                </c:pt>
                <c:pt idx="900">
                  <c:v>181</c:v>
                </c:pt>
                <c:pt idx="901">
                  <c:v>182</c:v>
                </c:pt>
                <c:pt idx="902">
                  <c:v>183</c:v>
                </c:pt>
                <c:pt idx="903">
                  <c:v>184</c:v>
                </c:pt>
                <c:pt idx="904">
                  <c:v>185</c:v>
                </c:pt>
                <c:pt idx="905">
                  <c:v>186</c:v>
                </c:pt>
                <c:pt idx="906">
                  <c:v>187</c:v>
                </c:pt>
                <c:pt idx="907">
                  <c:v>188</c:v>
                </c:pt>
                <c:pt idx="908">
                  <c:v>189</c:v>
                </c:pt>
                <c:pt idx="909">
                  <c:v>190</c:v>
                </c:pt>
                <c:pt idx="910">
                  <c:v>191</c:v>
                </c:pt>
                <c:pt idx="911">
                  <c:v>192</c:v>
                </c:pt>
                <c:pt idx="912">
                  <c:v>193</c:v>
                </c:pt>
                <c:pt idx="913">
                  <c:v>194</c:v>
                </c:pt>
                <c:pt idx="914">
                  <c:v>195</c:v>
                </c:pt>
                <c:pt idx="915">
                  <c:v>196</c:v>
                </c:pt>
                <c:pt idx="916">
                  <c:v>197</c:v>
                </c:pt>
                <c:pt idx="917">
                  <c:v>198</c:v>
                </c:pt>
                <c:pt idx="918">
                  <c:v>199</c:v>
                </c:pt>
                <c:pt idx="919">
                  <c:v>200</c:v>
                </c:pt>
                <c:pt idx="920">
                  <c:v>201</c:v>
                </c:pt>
                <c:pt idx="921">
                  <c:v>202</c:v>
                </c:pt>
                <c:pt idx="922">
                  <c:v>203</c:v>
                </c:pt>
                <c:pt idx="923">
                  <c:v>204</c:v>
                </c:pt>
                <c:pt idx="924">
                  <c:v>205</c:v>
                </c:pt>
                <c:pt idx="925">
                  <c:v>206</c:v>
                </c:pt>
                <c:pt idx="926">
                  <c:v>207</c:v>
                </c:pt>
                <c:pt idx="927">
                  <c:v>208</c:v>
                </c:pt>
                <c:pt idx="928">
                  <c:v>209</c:v>
                </c:pt>
                <c:pt idx="929">
                  <c:v>210</c:v>
                </c:pt>
                <c:pt idx="930">
                  <c:v>211</c:v>
                </c:pt>
                <c:pt idx="931">
                  <c:v>212</c:v>
                </c:pt>
                <c:pt idx="932">
                  <c:v>213</c:v>
                </c:pt>
                <c:pt idx="933">
                  <c:v>214</c:v>
                </c:pt>
                <c:pt idx="934">
                  <c:v>215</c:v>
                </c:pt>
                <c:pt idx="935">
                  <c:v>216</c:v>
                </c:pt>
                <c:pt idx="936">
                  <c:v>217</c:v>
                </c:pt>
                <c:pt idx="937">
                  <c:v>218</c:v>
                </c:pt>
                <c:pt idx="938">
                  <c:v>219</c:v>
                </c:pt>
                <c:pt idx="939">
                  <c:v>220</c:v>
                </c:pt>
                <c:pt idx="940">
                  <c:v>221</c:v>
                </c:pt>
                <c:pt idx="941">
                  <c:v>222</c:v>
                </c:pt>
                <c:pt idx="942">
                  <c:v>223</c:v>
                </c:pt>
                <c:pt idx="943">
                  <c:v>224</c:v>
                </c:pt>
                <c:pt idx="944">
                  <c:v>225</c:v>
                </c:pt>
                <c:pt idx="945">
                  <c:v>226</c:v>
                </c:pt>
                <c:pt idx="946">
                  <c:v>227</c:v>
                </c:pt>
                <c:pt idx="947">
                  <c:v>228</c:v>
                </c:pt>
                <c:pt idx="948">
                  <c:v>229</c:v>
                </c:pt>
                <c:pt idx="949">
                  <c:v>230</c:v>
                </c:pt>
                <c:pt idx="950">
                  <c:v>231</c:v>
                </c:pt>
                <c:pt idx="951">
                  <c:v>232</c:v>
                </c:pt>
                <c:pt idx="952">
                  <c:v>233</c:v>
                </c:pt>
                <c:pt idx="953">
                  <c:v>234</c:v>
                </c:pt>
                <c:pt idx="954">
                  <c:v>235</c:v>
                </c:pt>
                <c:pt idx="955">
                  <c:v>236</c:v>
                </c:pt>
                <c:pt idx="956">
                  <c:v>237</c:v>
                </c:pt>
                <c:pt idx="957">
                  <c:v>238</c:v>
                </c:pt>
                <c:pt idx="958">
                  <c:v>239</c:v>
                </c:pt>
                <c:pt idx="959">
                  <c:v>240</c:v>
                </c:pt>
                <c:pt idx="960">
                  <c:v>241</c:v>
                </c:pt>
                <c:pt idx="961">
                  <c:v>242</c:v>
                </c:pt>
                <c:pt idx="962">
                  <c:v>243</c:v>
                </c:pt>
                <c:pt idx="963">
                  <c:v>244</c:v>
                </c:pt>
                <c:pt idx="964">
                  <c:v>245</c:v>
                </c:pt>
                <c:pt idx="965">
                  <c:v>246</c:v>
                </c:pt>
                <c:pt idx="966">
                  <c:v>247</c:v>
                </c:pt>
                <c:pt idx="967">
                  <c:v>248</c:v>
                </c:pt>
                <c:pt idx="968">
                  <c:v>249</c:v>
                </c:pt>
                <c:pt idx="969">
                  <c:v>250</c:v>
                </c:pt>
                <c:pt idx="970">
                  <c:v>251</c:v>
                </c:pt>
                <c:pt idx="971">
                  <c:v>252</c:v>
                </c:pt>
                <c:pt idx="972">
                  <c:v>253</c:v>
                </c:pt>
                <c:pt idx="973">
                  <c:v>254</c:v>
                </c:pt>
                <c:pt idx="974">
                  <c:v>255</c:v>
                </c:pt>
                <c:pt idx="975">
                  <c:v>256</c:v>
                </c:pt>
                <c:pt idx="976">
                  <c:v>257</c:v>
                </c:pt>
                <c:pt idx="977">
                  <c:v>258</c:v>
                </c:pt>
                <c:pt idx="978">
                  <c:v>259</c:v>
                </c:pt>
                <c:pt idx="979">
                  <c:v>260</c:v>
                </c:pt>
                <c:pt idx="980">
                  <c:v>261</c:v>
                </c:pt>
                <c:pt idx="981">
                  <c:v>262</c:v>
                </c:pt>
                <c:pt idx="982">
                  <c:v>263</c:v>
                </c:pt>
                <c:pt idx="983">
                  <c:v>264</c:v>
                </c:pt>
                <c:pt idx="984">
                  <c:v>265</c:v>
                </c:pt>
                <c:pt idx="985">
                  <c:v>266</c:v>
                </c:pt>
                <c:pt idx="986">
                  <c:v>267</c:v>
                </c:pt>
                <c:pt idx="987">
                  <c:v>268</c:v>
                </c:pt>
                <c:pt idx="988">
                  <c:v>269</c:v>
                </c:pt>
                <c:pt idx="989">
                  <c:v>270</c:v>
                </c:pt>
                <c:pt idx="990">
                  <c:v>271</c:v>
                </c:pt>
                <c:pt idx="991">
                  <c:v>272</c:v>
                </c:pt>
                <c:pt idx="992">
                  <c:v>273</c:v>
                </c:pt>
                <c:pt idx="993">
                  <c:v>274</c:v>
                </c:pt>
                <c:pt idx="994">
                  <c:v>275</c:v>
                </c:pt>
                <c:pt idx="995">
                  <c:v>276</c:v>
                </c:pt>
                <c:pt idx="996">
                  <c:v>277</c:v>
                </c:pt>
                <c:pt idx="997">
                  <c:v>278</c:v>
                </c:pt>
                <c:pt idx="998">
                  <c:v>279</c:v>
                </c:pt>
                <c:pt idx="999">
                  <c:v>280</c:v>
                </c:pt>
                <c:pt idx="1000">
                  <c:v>281</c:v>
                </c:pt>
                <c:pt idx="1001">
                  <c:v>282</c:v>
                </c:pt>
                <c:pt idx="1002">
                  <c:v>283</c:v>
                </c:pt>
                <c:pt idx="1003">
                  <c:v>284</c:v>
                </c:pt>
                <c:pt idx="1004">
                  <c:v>285</c:v>
                </c:pt>
                <c:pt idx="1005">
                  <c:v>286</c:v>
                </c:pt>
                <c:pt idx="1006">
                  <c:v>287</c:v>
                </c:pt>
                <c:pt idx="1007">
                  <c:v>288</c:v>
                </c:pt>
                <c:pt idx="1008">
                  <c:v>289</c:v>
                </c:pt>
                <c:pt idx="1009">
                  <c:v>290</c:v>
                </c:pt>
                <c:pt idx="1010">
                  <c:v>291</c:v>
                </c:pt>
                <c:pt idx="1011">
                  <c:v>292</c:v>
                </c:pt>
                <c:pt idx="1012">
                  <c:v>293</c:v>
                </c:pt>
                <c:pt idx="1013">
                  <c:v>294</c:v>
                </c:pt>
                <c:pt idx="1014">
                  <c:v>295</c:v>
                </c:pt>
                <c:pt idx="1015">
                  <c:v>296</c:v>
                </c:pt>
                <c:pt idx="1016">
                  <c:v>297</c:v>
                </c:pt>
                <c:pt idx="1017">
                  <c:v>298</c:v>
                </c:pt>
                <c:pt idx="1018">
                  <c:v>299</c:v>
                </c:pt>
                <c:pt idx="1019">
                  <c:v>300</c:v>
                </c:pt>
                <c:pt idx="1020">
                  <c:v>301</c:v>
                </c:pt>
                <c:pt idx="1021">
                  <c:v>302</c:v>
                </c:pt>
                <c:pt idx="1022">
                  <c:v>303</c:v>
                </c:pt>
                <c:pt idx="1023">
                  <c:v>304</c:v>
                </c:pt>
                <c:pt idx="1024">
                  <c:v>305</c:v>
                </c:pt>
                <c:pt idx="1025">
                  <c:v>306</c:v>
                </c:pt>
                <c:pt idx="1026">
                  <c:v>307</c:v>
                </c:pt>
                <c:pt idx="1027">
                  <c:v>308</c:v>
                </c:pt>
                <c:pt idx="1028">
                  <c:v>309</c:v>
                </c:pt>
                <c:pt idx="1029">
                  <c:v>310</c:v>
                </c:pt>
                <c:pt idx="1030">
                  <c:v>311</c:v>
                </c:pt>
                <c:pt idx="1031">
                  <c:v>312</c:v>
                </c:pt>
                <c:pt idx="1032">
                  <c:v>313</c:v>
                </c:pt>
                <c:pt idx="1033">
                  <c:v>314</c:v>
                </c:pt>
                <c:pt idx="1034">
                  <c:v>315</c:v>
                </c:pt>
                <c:pt idx="1035">
                  <c:v>316</c:v>
                </c:pt>
                <c:pt idx="1036">
                  <c:v>317</c:v>
                </c:pt>
                <c:pt idx="1037">
                  <c:v>318</c:v>
                </c:pt>
                <c:pt idx="1038">
                  <c:v>319</c:v>
                </c:pt>
                <c:pt idx="1039">
                  <c:v>320</c:v>
                </c:pt>
                <c:pt idx="1040">
                  <c:v>321</c:v>
                </c:pt>
                <c:pt idx="1041">
                  <c:v>322</c:v>
                </c:pt>
                <c:pt idx="1042">
                  <c:v>323</c:v>
                </c:pt>
                <c:pt idx="1043">
                  <c:v>324</c:v>
                </c:pt>
                <c:pt idx="1044">
                  <c:v>325</c:v>
                </c:pt>
                <c:pt idx="1045">
                  <c:v>326</c:v>
                </c:pt>
                <c:pt idx="1046">
                  <c:v>327</c:v>
                </c:pt>
                <c:pt idx="1047">
                  <c:v>328</c:v>
                </c:pt>
                <c:pt idx="1048">
                  <c:v>329</c:v>
                </c:pt>
                <c:pt idx="1049">
                  <c:v>330</c:v>
                </c:pt>
                <c:pt idx="1050">
                  <c:v>331</c:v>
                </c:pt>
                <c:pt idx="1051">
                  <c:v>332</c:v>
                </c:pt>
                <c:pt idx="1052">
                  <c:v>333</c:v>
                </c:pt>
                <c:pt idx="1053">
                  <c:v>334</c:v>
                </c:pt>
                <c:pt idx="1054">
                  <c:v>335</c:v>
                </c:pt>
                <c:pt idx="1055">
                  <c:v>336</c:v>
                </c:pt>
                <c:pt idx="1056">
                  <c:v>337</c:v>
                </c:pt>
                <c:pt idx="1057">
                  <c:v>338</c:v>
                </c:pt>
                <c:pt idx="1058">
                  <c:v>339</c:v>
                </c:pt>
                <c:pt idx="1059">
                  <c:v>340</c:v>
                </c:pt>
                <c:pt idx="1060">
                  <c:v>341</c:v>
                </c:pt>
                <c:pt idx="1061">
                  <c:v>342</c:v>
                </c:pt>
                <c:pt idx="1062">
                  <c:v>343</c:v>
                </c:pt>
                <c:pt idx="1063">
                  <c:v>344</c:v>
                </c:pt>
                <c:pt idx="1064">
                  <c:v>345</c:v>
                </c:pt>
                <c:pt idx="1065">
                  <c:v>346</c:v>
                </c:pt>
                <c:pt idx="1066">
                  <c:v>347</c:v>
                </c:pt>
                <c:pt idx="1067">
                  <c:v>348</c:v>
                </c:pt>
                <c:pt idx="1068">
                  <c:v>349</c:v>
                </c:pt>
                <c:pt idx="1069">
                  <c:v>350</c:v>
                </c:pt>
                <c:pt idx="1070">
                  <c:v>351</c:v>
                </c:pt>
                <c:pt idx="1071">
                  <c:v>352</c:v>
                </c:pt>
                <c:pt idx="1072">
                  <c:v>353</c:v>
                </c:pt>
                <c:pt idx="1073">
                  <c:v>354</c:v>
                </c:pt>
                <c:pt idx="1074">
                  <c:v>355</c:v>
                </c:pt>
                <c:pt idx="1075">
                  <c:v>356</c:v>
                </c:pt>
                <c:pt idx="1076">
                  <c:v>357</c:v>
                </c:pt>
                <c:pt idx="1077">
                  <c:v>358</c:v>
                </c:pt>
                <c:pt idx="1078">
                  <c:v>359</c:v>
                </c:pt>
                <c:pt idx="1079">
                  <c:v>0</c:v>
                </c:pt>
                <c:pt idx="1080">
                  <c:v>1</c:v>
                </c:pt>
                <c:pt idx="1081">
                  <c:v>2</c:v>
                </c:pt>
                <c:pt idx="1082">
                  <c:v>3</c:v>
                </c:pt>
                <c:pt idx="1083">
                  <c:v>4</c:v>
                </c:pt>
                <c:pt idx="1084">
                  <c:v>5</c:v>
                </c:pt>
                <c:pt idx="1085">
                  <c:v>6</c:v>
                </c:pt>
                <c:pt idx="1086">
                  <c:v>7</c:v>
                </c:pt>
                <c:pt idx="1087">
                  <c:v>8</c:v>
                </c:pt>
                <c:pt idx="1088">
                  <c:v>9</c:v>
                </c:pt>
                <c:pt idx="1089">
                  <c:v>10</c:v>
                </c:pt>
                <c:pt idx="1090">
                  <c:v>11</c:v>
                </c:pt>
                <c:pt idx="1091">
                  <c:v>12</c:v>
                </c:pt>
                <c:pt idx="1092">
                  <c:v>13</c:v>
                </c:pt>
                <c:pt idx="1093">
                  <c:v>14</c:v>
                </c:pt>
                <c:pt idx="1094">
                  <c:v>15</c:v>
                </c:pt>
                <c:pt idx="1095">
                  <c:v>16</c:v>
                </c:pt>
                <c:pt idx="1096">
                  <c:v>17</c:v>
                </c:pt>
                <c:pt idx="1097">
                  <c:v>18</c:v>
                </c:pt>
                <c:pt idx="1098">
                  <c:v>19</c:v>
                </c:pt>
                <c:pt idx="1099">
                  <c:v>20</c:v>
                </c:pt>
                <c:pt idx="1100">
                  <c:v>21</c:v>
                </c:pt>
                <c:pt idx="1101">
                  <c:v>22</c:v>
                </c:pt>
                <c:pt idx="1102">
                  <c:v>23</c:v>
                </c:pt>
                <c:pt idx="1103">
                  <c:v>24</c:v>
                </c:pt>
                <c:pt idx="1104">
                  <c:v>25</c:v>
                </c:pt>
                <c:pt idx="1105">
                  <c:v>26</c:v>
                </c:pt>
                <c:pt idx="1106">
                  <c:v>27</c:v>
                </c:pt>
                <c:pt idx="1107">
                  <c:v>28</c:v>
                </c:pt>
                <c:pt idx="1108">
                  <c:v>29</c:v>
                </c:pt>
                <c:pt idx="1109">
                  <c:v>30</c:v>
                </c:pt>
                <c:pt idx="1110">
                  <c:v>31</c:v>
                </c:pt>
                <c:pt idx="1111">
                  <c:v>32</c:v>
                </c:pt>
                <c:pt idx="1112">
                  <c:v>33</c:v>
                </c:pt>
                <c:pt idx="1113">
                  <c:v>34</c:v>
                </c:pt>
                <c:pt idx="1114">
                  <c:v>35</c:v>
                </c:pt>
                <c:pt idx="1115">
                  <c:v>36</c:v>
                </c:pt>
                <c:pt idx="1116">
                  <c:v>37</c:v>
                </c:pt>
                <c:pt idx="1117">
                  <c:v>38</c:v>
                </c:pt>
                <c:pt idx="1118">
                  <c:v>39</c:v>
                </c:pt>
                <c:pt idx="1119">
                  <c:v>40</c:v>
                </c:pt>
                <c:pt idx="1120">
                  <c:v>41</c:v>
                </c:pt>
                <c:pt idx="1121">
                  <c:v>42</c:v>
                </c:pt>
                <c:pt idx="1122">
                  <c:v>43</c:v>
                </c:pt>
                <c:pt idx="1123">
                  <c:v>44</c:v>
                </c:pt>
                <c:pt idx="1124">
                  <c:v>45</c:v>
                </c:pt>
                <c:pt idx="1125">
                  <c:v>46</c:v>
                </c:pt>
                <c:pt idx="1126">
                  <c:v>47</c:v>
                </c:pt>
                <c:pt idx="1127">
                  <c:v>48</c:v>
                </c:pt>
                <c:pt idx="1128">
                  <c:v>49</c:v>
                </c:pt>
                <c:pt idx="1129">
                  <c:v>50</c:v>
                </c:pt>
                <c:pt idx="1130">
                  <c:v>51</c:v>
                </c:pt>
                <c:pt idx="1131">
                  <c:v>52</c:v>
                </c:pt>
                <c:pt idx="1132">
                  <c:v>53</c:v>
                </c:pt>
                <c:pt idx="1133">
                  <c:v>54</c:v>
                </c:pt>
                <c:pt idx="1134">
                  <c:v>55</c:v>
                </c:pt>
                <c:pt idx="1135">
                  <c:v>56</c:v>
                </c:pt>
                <c:pt idx="1136">
                  <c:v>57</c:v>
                </c:pt>
                <c:pt idx="1137">
                  <c:v>58</c:v>
                </c:pt>
                <c:pt idx="1138">
                  <c:v>59</c:v>
                </c:pt>
                <c:pt idx="1139">
                  <c:v>60</c:v>
                </c:pt>
                <c:pt idx="1140">
                  <c:v>61</c:v>
                </c:pt>
                <c:pt idx="1141">
                  <c:v>62</c:v>
                </c:pt>
                <c:pt idx="1142">
                  <c:v>63</c:v>
                </c:pt>
                <c:pt idx="1143">
                  <c:v>64</c:v>
                </c:pt>
                <c:pt idx="1144">
                  <c:v>65</c:v>
                </c:pt>
                <c:pt idx="1145">
                  <c:v>66</c:v>
                </c:pt>
                <c:pt idx="1146">
                  <c:v>67</c:v>
                </c:pt>
                <c:pt idx="1147">
                  <c:v>68</c:v>
                </c:pt>
                <c:pt idx="1148">
                  <c:v>69</c:v>
                </c:pt>
                <c:pt idx="1149">
                  <c:v>70</c:v>
                </c:pt>
                <c:pt idx="1150">
                  <c:v>71</c:v>
                </c:pt>
                <c:pt idx="1151">
                  <c:v>72</c:v>
                </c:pt>
                <c:pt idx="1152">
                  <c:v>73</c:v>
                </c:pt>
                <c:pt idx="1153">
                  <c:v>74</c:v>
                </c:pt>
                <c:pt idx="1154">
                  <c:v>75</c:v>
                </c:pt>
                <c:pt idx="1155">
                  <c:v>76</c:v>
                </c:pt>
                <c:pt idx="1156">
                  <c:v>77</c:v>
                </c:pt>
                <c:pt idx="1157">
                  <c:v>78</c:v>
                </c:pt>
                <c:pt idx="1158">
                  <c:v>79</c:v>
                </c:pt>
                <c:pt idx="1159">
                  <c:v>80</c:v>
                </c:pt>
                <c:pt idx="1160">
                  <c:v>81</c:v>
                </c:pt>
                <c:pt idx="1161">
                  <c:v>82</c:v>
                </c:pt>
                <c:pt idx="1162">
                  <c:v>83</c:v>
                </c:pt>
                <c:pt idx="1163">
                  <c:v>84</c:v>
                </c:pt>
                <c:pt idx="1164">
                  <c:v>85</c:v>
                </c:pt>
                <c:pt idx="1165">
                  <c:v>86</c:v>
                </c:pt>
                <c:pt idx="1166">
                  <c:v>87</c:v>
                </c:pt>
                <c:pt idx="1167">
                  <c:v>88</c:v>
                </c:pt>
                <c:pt idx="1168">
                  <c:v>89</c:v>
                </c:pt>
                <c:pt idx="1169">
                  <c:v>90</c:v>
                </c:pt>
                <c:pt idx="1170">
                  <c:v>91</c:v>
                </c:pt>
                <c:pt idx="1171">
                  <c:v>92</c:v>
                </c:pt>
                <c:pt idx="1172">
                  <c:v>93</c:v>
                </c:pt>
                <c:pt idx="1173">
                  <c:v>94</c:v>
                </c:pt>
                <c:pt idx="1174">
                  <c:v>95</c:v>
                </c:pt>
                <c:pt idx="1175">
                  <c:v>96</c:v>
                </c:pt>
                <c:pt idx="1176">
                  <c:v>97</c:v>
                </c:pt>
                <c:pt idx="1177">
                  <c:v>98</c:v>
                </c:pt>
                <c:pt idx="1178">
                  <c:v>99</c:v>
                </c:pt>
                <c:pt idx="1179">
                  <c:v>100</c:v>
                </c:pt>
                <c:pt idx="1180">
                  <c:v>101</c:v>
                </c:pt>
                <c:pt idx="1181">
                  <c:v>102</c:v>
                </c:pt>
                <c:pt idx="1182">
                  <c:v>103</c:v>
                </c:pt>
                <c:pt idx="1183">
                  <c:v>104</c:v>
                </c:pt>
                <c:pt idx="1184">
                  <c:v>105</c:v>
                </c:pt>
                <c:pt idx="1185">
                  <c:v>106</c:v>
                </c:pt>
                <c:pt idx="1186">
                  <c:v>107</c:v>
                </c:pt>
                <c:pt idx="1187">
                  <c:v>108</c:v>
                </c:pt>
                <c:pt idx="1188">
                  <c:v>109</c:v>
                </c:pt>
                <c:pt idx="1189">
                  <c:v>110</c:v>
                </c:pt>
                <c:pt idx="1190">
                  <c:v>111</c:v>
                </c:pt>
                <c:pt idx="1191">
                  <c:v>112</c:v>
                </c:pt>
                <c:pt idx="1192">
                  <c:v>113</c:v>
                </c:pt>
                <c:pt idx="1193">
                  <c:v>114</c:v>
                </c:pt>
                <c:pt idx="1194">
                  <c:v>115</c:v>
                </c:pt>
                <c:pt idx="1195">
                  <c:v>116</c:v>
                </c:pt>
                <c:pt idx="1196">
                  <c:v>117</c:v>
                </c:pt>
                <c:pt idx="1197">
                  <c:v>118</c:v>
                </c:pt>
                <c:pt idx="1198">
                  <c:v>119</c:v>
                </c:pt>
                <c:pt idx="1199">
                  <c:v>120</c:v>
                </c:pt>
                <c:pt idx="1200">
                  <c:v>121</c:v>
                </c:pt>
                <c:pt idx="1201">
                  <c:v>122</c:v>
                </c:pt>
                <c:pt idx="1202">
                  <c:v>123</c:v>
                </c:pt>
                <c:pt idx="1203">
                  <c:v>124</c:v>
                </c:pt>
                <c:pt idx="1204">
                  <c:v>125</c:v>
                </c:pt>
                <c:pt idx="1205">
                  <c:v>126</c:v>
                </c:pt>
                <c:pt idx="1206">
                  <c:v>127</c:v>
                </c:pt>
                <c:pt idx="1207">
                  <c:v>128</c:v>
                </c:pt>
                <c:pt idx="1208">
                  <c:v>129</c:v>
                </c:pt>
                <c:pt idx="1209">
                  <c:v>130</c:v>
                </c:pt>
                <c:pt idx="1210">
                  <c:v>131</c:v>
                </c:pt>
                <c:pt idx="1211">
                  <c:v>132</c:v>
                </c:pt>
                <c:pt idx="1212">
                  <c:v>133</c:v>
                </c:pt>
                <c:pt idx="1213">
                  <c:v>134</c:v>
                </c:pt>
                <c:pt idx="1214">
                  <c:v>135</c:v>
                </c:pt>
                <c:pt idx="1215">
                  <c:v>136</c:v>
                </c:pt>
                <c:pt idx="1216">
                  <c:v>137</c:v>
                </c:pt>
                <c:pt idx="1217">
                  <c:v>138</c:v>
                </c:pt>
                <c:pt idx="1218">
                  <c:v>139</c:v>
                </c:pt>
                <c:pt idx="1219">
                  <c:v>140</c:v>
                </c:pt>
                <c:pt idx="1220">
                  <c:v>141</c:v>
                </c:pt>
                <c:pt idx="1221">
                  <c:v>142</c:v>
                </c:pt>
                <c:pt idx="1222">
                  <c:v>143</c:v>
                </c:pt>
                <c:pt idx="1223">
                  <c:v>144</c:v>
                </c:pt>
                <c:pt idx="1224">
                  <c:v>145</c:v>
                </c:pt>
                <c:pt idx="1225">
                  <c:v>146</c:v>
                </c:pt>
                <c:pt idx="1226">
                  <c:v>147</c:v>
                </c:pt>
                <c:pt idx="1227">
                  <c:v>148</c:v>
                </c:pt>
                <c:pt idx="1228">
                  <c:v>149</c:v>
                </c:pt>
                <c:pt idx="1229">
                  <c:v>150</c:v>
                </c:pt>
                <c:pt idx="1230">
                  <c:v>151</c:v>
                </c:pt>
                <c:pt idx="1231">
                  <c:v>152</c:v>
                </c:pt>
                <c:pt idx="1232">
                  <c:v>153</c:v>
                </c:pt>
                <c:pt idx="1233">
                  <c:v>154</c:v>
                </c:pt>
                <c:pt idx="1234">
                  <c:v>155</c:v>
                </c:pt>
                <c:pt idx="1235">
                  <c:v>156</c:v>
                </c:pt>
                <c:pt idx="1236">
                  <c:v>157</c:v>
                </c:pt>
                <c:pt idx="1237">
                  <c:v>158</c:v>
                </c:pt>
                <c:pt idx="1238">
                  <c:v>159</c:v>
                </c:pt>
                <c:pt idx="1239">
                  <c:v>160</c:v>
                </c:pt>
                <c:pt idx="1240">
                  <c:v>161</c:v>
                </c:pt>
                <c:pt idx="1241">
                  <c:v>162</c:v>
                </c:pt>
                <c:pt idx="1242">
                  <c:v>163</c:v>
                </c:pt>
                <c:pt idx="1243">
                  <c:v>164</c:v>
                </c:pt>
                <c:pt idx="1244">
                  <c:v>165</c:v>
                </c:pt>
                <c:pt idx="1245">
                  <c:v>166</c:v>
                </c:pt>
                <c:pt idx="1246">
                  <c:v>167</c:v>
                </c:pt>
                <c:pt idx="1247">
                  <c:v>168</c:v>
                </c:pt>
                <c:pt idx="1248">
                  <c:v>169</c:v>
                </c:pt>
                <c:pt idx="1249">
                  <c:v>170</c:v>
                </c:pt>
                <c:pt idx="1250">
                  <c:v>171</c:v>
                </c:pt>
                <c:pt idx="1251">
                  <c:v>172</c:v>
                </c:pt>
                <c:pt idx="1252">
                  <c:v>173</c:v>
                </c:pt>
                <c:pt idx="1253">
                  <c:v>174</c:v>
                </c:pt>
                <c:pt idx="1254">
                  <c:v>175</c:v>
                </c:pt>
                <c:pt idx="1255">
                  <c:v>176</c:v>
                </c:pt>
                <c:pt idx="1256">
                  <c:v>177</c:v>
                </c:pt>
                <c:pt idx="1257">
                  <c:v>178</c:v>
                </c:pt>
                <c:pt idx="1258">
                  <c:v>179</c:v>
                </c:pt>
                <c:pt idx="1259">
                  <c:v>180</c:v>
                </c:pt>
                <c:pt idx="1260">
                  <c:v>181</c:v>
                </c:pt>
                <c:pt idx="1261">
                  <c:v>182</c:v>
                </c:pt>
                <c:pt idx="1262">
                  <c:v>183</c:v>
                </c:pt>
                <c:pt idx="1263">
                  <c:v>184</c:v>
                </c:pt>
                <c:pt idx="1264">
                  <c:v>185</c:v>
                </c:pt>
                <c:pt idx="1265">
                  <c:v>186</c:v>
                </c:pt>
                <c:pt idx="1266">
                  <c:v>187</c:v>
                </c:pt>
                <c:pt idx="1267">
                  <c:v>188</c:v>
                </c:pt>
                <c:pt idx="1268">
                  <c:v>189</c:v>
                </c:pt>
                <c:pt idx="1269">
                  <c:v>190</c:v>
                </c:pt>
                <c:pt idx="1270">
                  <c:v>191</c:v>
                </c:pt>
                <c:pt idx="1271">
                  <c:v>192</c:v>
                </c:pt>
                <c:pt idx="1272">
                  <c:v>193</c:v>
                </c:pt>
                <c:pt idx="1273">
                  <c:v>194</c:v>
                </c:pt>
                <c:pt idx="1274">
                  <c:v>195</c:v>
                </c:pt>
                <c:pt idx="1275">
                  <c:v>196</c:v>
                </c:pt>
                <c:pt idx="1276">
                  <c:v>197</c:v>
                </c:pt>
                <c:pt idx="1277">
                  <c:v>198</c:v>
                </c:pt>
                <c:pt idx="1278">
                  <c:v>199</c:v>
                </c:pt>
                <c:pt idx="1279">
                  <c:v>200</c:v>
                </c:pt>
                <c:pt idx="1280">
                  <c:v>201</c:v>
                </c:pt>
                <c:pt idx="1281">
                  <c:v>202</c:v>
                </c:pt>
                <c:pt idx="1282">
                  <c:v>203</c:v>
                </c:pt>
                <c:pt idx="1283">
                  <c:v>204</c:v>
                </c:pt>
                <c:pt idx="1284">
                  <c:v>205</c:v>
                </c:pt>
                <c:pt idx="1285">
                  <c:v>206</c:v>
                </c:pt>
                <c:pt idx="1286">
                  <c:v>207</c:v>
                </c:pt>
                <c:pt idx="1287">
                  <c:v>208</c:v>
                </c:pt>
                <c:pt idx="1288">
                  <c:v>209</c:v>
                </c:pt>
                <c:pt idx="1289">
                  <c:v>210</c:v>
                </c:pt>
                <c:pt idx="1290">
                  <c:v>211</c:v>
                </c:pt>
                <c:pt idx="1291">
                  <c:v>212</c:v>
                </c:pt>
                <c:pt idx="1292">
                  <c:v>213</c:v>
                </c:pt>
                <c:pt idx="1293">
                  <c:v>214</c:v>
                </c:pt>
                <c:pt idx="1294">
                  <c:v>215</c:v>
                </c:pt>
                <c:pt idx="1295">
                  <c:v>216</c:v>
                </c:pt>
                <c:pt idx="1296">
                  <c:v>217</c:v>
                </c:pt>
                <c:pt idx="1297">
                  <c:v>218</c:v>
                </c:pt>
                <c:pt idx="1298">
                  <c:v>219</c:v>
                </c:pt>
                <c:pt idx="1299">
                  <c:v>220</c:v>
                </c:pt>
                <c:pt idx="1300">
                  <c:v>221</c:v>
                </c:pt>
                <c:pt idx="1301">
                  <c:v>222</c:v>
                </c:pt>
                <c:pt idx="1302">
                  <c:v>223</c:v>
                </c:pt>
                <c:pt idx="1303">
                  <c:v>224</c:v>
                </c:pt>
                <c:pt idx="1304">
                  <c:v>225</c:v>
                </c:pt>
                <c:pt idx="1305">
                  <c:v>226</c:v>
                </c:pt>
                <c:pt idx="1306">
                  <c:v>227</c:v>
                </c:pt>
                <c:pt idx="1307">
                  <c:v>228</c:v>
                </c:pt>
                <c:pt idx="1308">
                  <c:v>229</c:v>
                </c:pt>
                <c:pt idx="1309">
                  <c:v>230</c:v>
                </c:pt>
                <c:pt idx="1310">
                  <c:v>231</c:v>
                </c:pt>
                <c:pt idx="1311">
                  <c:v>232</c:v>
                </c:pt>
                <c:pt idx="1312">
                  <c:v>233</c:v>
                </c:pt>
                <c:pt idx="1313">
                  <c:v>234</c:v>
                </c:pt>
                <c:pt idx="1314">
                  <c:v>235</c:v>
                </c:pt>
                <c:pt idx="1315">
                  <c:v>236</c:v>
                </c:pt>
                <c:pt idx="1316">
                  <c:v>237</c:v>
                </c:pt>
                <c:pt idx="1317">
                  <c:v>238</c:v>
                </c:pt>
                <c:pt idx="1318">
                  <c:v>239</c:v>
                </c:pt>
                <c:pt idx="1319">
                  <c:v>240</c:v>
                </c:pt>
                <c:pt idx="1320">
                  <c:v>241</c:v>
                </c:pt>
                <c:pt idx="1321">
                  <c:v>242</c:v>
                </c:pt>
                <c:pt idx="1322">
                  <c:v>243</c:v>
                </c:pt>
                <c:pt idx="1323">
                  <c:v>244</c:v>
                </c:pt>
                <c:pt idx="1324">
                  <c:v>245</c:v>
                </c:pt>
                <c:pt idx="1325">
                  <c:v>246</c:v>
                </c:pt>
                <c:pt idx="1326">
                  <c:v>247</c:v>
                </c:pt>
                <c:pt idx="1327">
                  <c:v>248</c:v>
                </c:pt>
                <c:pt idx="1328">
                  <c:v>249</c:v>
                </c:pt>
                <c:pt idx="1329">
                  <c:v>250</c:v>
                </c:pt>
                <c:pt idx="1330">
                  <c:v>251</c:v>
                </c:pt>
                <c:pt idx="1331">
                  <c:v>252</c:v>
                </c:pt>
                <c:pt idx="1332">
                  <c:v>253</c:v>
                </c:pt>
                <c:pt idx="1333">
                  <c:v>254</c:v>
                </c:pt>
                <c:pt idx="1334">
                  <c:v>255</c:v>
                </c:pt>
                <c:pt idx="1335">
                  <c:v>256</c:v>
                </c:pt>
                <c:pt idx="1336">
                  <c:v>257</c:v>
                </c:pt>
                <c:pt idx="1337">
                  <c:v>258</c:v>
                </c:pt>
                <c:pt idx="1338">
                  <c:v>259</c:v>
                </c:pt>
                <c:pt idx="1339">
                  <c:v>260</c:v>
                </c:pt>
                <c:pt idx="1340">
                  <c:v>261</c:v>
                </c:pt>
                <c:pt idx="1341">
                  <c:v>262</c:v>
                </c:pt>
                <c:pt idx="1342">
                  <c:v>263</c:v>
                </c:pt>
                <c:pt idx="1343">
                  <c:v>264</c:v>
                </c:pt>
                <c:pt idx="1344">
                  <c:v>265</c:v>
                </c:pt>
                <c:pt idx="1345">
                  <c:v>266</c:v>
                </c:pt>
                <c:pt idx="1346">
                  <c:v>267</c:v>
                </c:pt>
                <c:pt idx="1347">
                  <c:v>268</c:v>
                </c:pt>
                <c:pt idx="1348">
                  <c:v>269</c:v>
                </c:pt>
                <c:pt idx="1349">
                  <c:v>270</c:v>
                </c:pt>
                <c:pt idx="1350">
                  <c:v>271</c:v>
                </c:pt>
                <c:pt idx="1351">
                  <c:v>272</c:v>
                </c:pt>
                <c:pt idx="1352">
                  <c:v>273</c:v>
                </c:pt>
                <c:pt idx="1353">
                  <c:v>274</c:v>
                </c:pt>
                <c:pt idx="1354">
                  <c:v>275</c:v>
                </c:pt>
                <c:pt idx="1355">
                  <c:v>276</c:v>
                </c:pt>
                <c:pt idx="1356">
                  <c:v>277</c:v>
                </c:pt>
                <c:pt idx="1357">
                  <c:v>278</c:v>
                </c:pt>
                <c:pt idx="1358">
                  <c:v>279</c:v>
                </c:pt>
                <c:pt idx="1359">
                  <c:v>280</c:v>
                </c:pt>
                <c:pt idx="1360">
                  <c:v>281</c:v>
                </c:pt>
                <c:pt idx="1361">
                  <c:v>282</c:v>
                </c:pt>
                <c:pt idx="1362">
                  <c:v>283</c:v>
                </c:pt>
                <c:pt idx="1363">
                  <c:v>284</c:v>
                </c:pt>
                <c:pt idx="1364">
                  <c:v>285</c:v>
                </c:pt>
                <c:pt idx="1365">
                  <c:v>286</c:v>
                </c:pt>
                <c:pt idx="1366">
                  <c:v>287</c:v>
                </c:pt>
                <c:pt idx="1367">
                  <c:v>288</c:v>
                </c:pt>
                <c:pt idx="1368">
                  <c:v>289</c:v>
                </c:pt>
                <c:pt idx="1369">
                  <c:v>290</c:v>
                </c:pt>
                <c:pt idx="1370">
                  <c:v>291</c:v>
                </c:pt>
                <c:pt idx="1371">
                  <c:v>292</c:v>
                </c:pt>
                <c:pt idx="1372">
                  <c:v>293</c:v>
                </c:pt>
                <c:pt idx="1373">
                  <c:v>294</c:v>
                </c:pt>
                <c:pt idx="1374">
                  <c:v>295</c:v>
                </c:pt>
                <c:pt idx="1375">
                  <c:v>296</c:v>
                </c:pt>
                <c:pt idx="1376">
                  <c:v>297</c:v>
                </c:pt>
                <c:pt idx="1377">
                  <c:v>298</c:v>
                </c:pt>
                <c:pt idx="1378">
                  <c:v>299</c:v>
                </c:pt>
                <c:pt idx="1379">
                  <c:v>300</c:v>
                </c:pt>
                <c:pt idx="1380">
                  <c:v>301</c:v>
                </c:pt>
                <c:pt idx="1381">
                  <c:v>302</c:v>
                </c:pt>
                <c:pt idx="1382">
                  <c:v>303</c:v>
                </c:pt>
                <c:pt idx="1383">
                  <c:v>304</c:v>
                </c:pt>
                <c:pt idx="1384">
                  <c:v>305</c:v>
                </c:pt>
                <c:pt idx="1385">
                  <c:v>306</c:v>
                </c:pt>
                <c:pt idx="1386">
                  <c:v>307</c:v>
                </c:pt>
                <c:pt idx="1387">
                  <c:v>308</c:v>
                </c:pt>
                <c:pt idx="1388">
                  <c:v>309</c:v>
                </c:pt>
                <c:pt idx="1389">
                  <c:v>310</c:v>
                </c:pt>
                <c:pt idx="1390">
                  <c:v>311</c:v>
                </c:pt>
                <c:pt idx="1391">
                  <c:v>312</c:v>
                </c:pt>
                <c:pt idx="1392">
                  <c:v>313</c:v>
                </c:pt>
                <c:pt idx="1393">
                  <c:v>314</c:v>
                </c:pt>
                <c:pt idx="1394">
                  <c:v>315</c:v>
                </c:pt>
                <c:pt idx="1395">
                  <c:v>316</c:v>
                </c:pt>
                <c:pt idx="1396">
                  <c:v>317</c:v>
                </c:pt>
                <c:pt idx="1397">
                  <c:v>318</c:v>
                </c:pt>
                <c:pt idx="1398">
                  <c:v>319</c:v>
                </c:pt>
                <c:pt idx="1399">
                  <c:v>320</c:v>
                </c:pt>
                <c:pt idx="1400">
                  <c:v>321</c:v>
                </c:pt>
                <c:pt idx="1401">
                  <c:v>322</c:v>
                </c:pt>
                <c:pt idx="1402">
                  <c:v>323</c:v>
                </c:pt>
                <c:pt idx="1403">
                  <c:v>324</c:v>
                </c:pt>
                <c:pt idx="1404">
                  <c:v>325</c:v>
                </c:pt>
                <c:pt idx="1405">
                  <c:v>326</c:v>
                </c:pt>
                <c:pt idx="1406">
                  <c:v>327</c:v>
                </c:pt>
                <c:pt idx="1407">
                  <c:v>328</c:v>
                </c:pt>
                <c:pt idx="1408">
                  <c:v>329</c:v>
                </c:pt>
                <c:pt idx="1409">
                  <c:v>330</c:v>
                </c:pt>
                <c:pt idx="1410">
                  <c:v>331</c:v>
                </c:pt>
                <c:pt idx="1411">
                  <c:v>332</c:v>
                </c:pt>
                <c:pt idx="1412">
                  <c:v>333</c:v>
                </c:pt>
                <c:pt idx="1413">
                  <c:v>334</c:v>
                </c:pt>
                <c:pt idx="1414">
                  <c:v>335</c:v>
                </c:pt>
                <c:pt idx="1415">
                  <c:v>336</c:v>
                </c:pt>
                <c:pt idx="1416">
                  <c:v>337</c:v>
                </c:pt>
                <c:pt idx="1417">
                  <c:v>338</c:v>
                </c:pt>
                <c:pt idx="1418">
                  <c:v>339</c:v>
                </c:pt>
                <c:pt idx="1419">
                  <c:v>340</c:v>
                </c:pt>
                <c:pt idx="1420">
                  <c:v>341</c:v>
                </c:pt>
                <c:pt idx="1421">
                  <c:v>342</c:v>
                </c:pt>
                <c:pt idx="1422">
                  <c:v>343</c:v>
                </c:pt>
                <c:pt idx="1423">
                  <c:v>344</c:v>
                </c:pt>
                <c:pt idx="1424">
                  <c:v>345</c:v>
                </c:pt>
                <c:pt idx="1425">
                  <c:v>346</c:v>
                </c:pt>
                <c:pt idx="1426">
                  <c:v>347</c:v>
                </c:pt>
                <c:pt idx="1427">
                  <c:v>348</c:v>
                </c:pt>
                <c:pt idx="1428">
                  <c:v>349</c:v>
                </c:pt>
                <c:pt idx="1429">
                  <c:v>350</c:v>
                </c:pt>
                <c:pt idx="1430">
                  <c:v>351</c:v>
                </c:pt>
                <c:pt idx="1431">
                  <c:v>352</c:v>
                </c:pt>
                <c:pt idx="1432">
                  <c:v>353</c:v>
                </c:pt>
                <c:pt idx="1433">
                  <c:v>354</c:v>
                </c:pt>
                <c:pt idx="1434">
                  <c:v>355</c:v>
                </c:pt>
                <c:pt idx="1435">
                  <c:v>356</c:v>
                </c:pt>
                <c:pt idx="1436">
                  <c:v>357</c:v>
                </c:pt>
                <c:pt idx="1437">
                  <c:v>358</c:v>
                </c:pt>
                <c:pt idx="1438">
                  <c:v>359</c:v>
                </c:pt>
                <c:pt idx="1439">
                  <c:v>0</c:v>
                </c:pt>
                <c:pt idx="1440">
                  <c:v>1</c:v>
                </c:pt>
                <c:pt idx="1441">
                  <c:v>2</c:v>
                </c:pt>
                <c:pt idx="1442">
                  <c:v>3</c:v>
                </c:pt>
                <c:pt idx="1443">
                  <c:v>4</c:v>
                </c:pt>
                <c:pt idx="1444">
                  <c:v>5</c:v>
                </c:pt>
                <c:pt idx="1445">
                  <c:v>6</c:v>
                </c:pt>
                <c:pt idx="1446">
                  <c:v>7</c:v>
                </c:pt>
                <c:pt idx="1447">
                  <c:v>8</c:v>
                </c:pt>
                <c:pt idx="1448">
                  <c:v>9</c:v>
                </c:pt>
                <c:pt idx="1449">
                  <c:v>10</c:v>
                </c:pt>
                <c:pt idx="1450">
                  <c:v>11</c:v>
                </c:pt>
                <c:pt idx="1451">
                  <c:v>12</c:v>
                </c:pt>
                <c:pt idx="1452">
                  <c:v>13</c:v>
                </c:pt>
                <c:pt idx="1453">
                  <c:v>14</c:v>
                </c:pt>
                <c:pt idx="1454">
                  <c:v>15</c:v>
                </c:pt>
                <c:pt idx="1455">
                  <c:v>16</c:v>
                </c:pt>
                <c:pt idx="1456">
                  <c:v>17</c:v>
                </c:pt>
                <c:pt idx="1457">
                  <c:v>18</c:v>
                </c:pt>
                <c:pt idx="1458">
                  <c:v>19</c:v>
                </c:pt>
                <c:pt idx="1459">
                  <c:v>20</c:v>
                </c:pt>
                <c:pt idx="1460">
                  <c:v>21</c:v>
                </c:pt>
                <c:pt idx="1461">
                  <c:v>22</c:v>
                </c:pt>
                <c:pt idx="1462">
                  <c:v>23</c:v>
                </c:pt>
                <c:pt idx="1463">
                  <c:v>24</c:v>
                </c:pt>
                <c:pt idx="1464">
                  <c:v>25</c:v>
                </c:pt>
                <c:pt idx="1465">
                  <c:v>26</c:v>
                </c:pt>
                <c:pt idx="1466">
                  <c:v>27</c:v>
                </c:pt>
                <c:pt idx="1467">
                  <c:v>28</c:v>
                </c:pt>
                <c:pt idx="1468">
                  <c:v>29</c:v>
                </c:pt>
                <c:pt idx="1469">
                  <c:v>30</c:v>
                </c:pt>
                <c:pt idx="1470">
                  <c:v>31</c:v>
                </c:pt>
                <c:pt idx="1471">
                  <c:v>32</c:v>
                </c:pt>
                <c:pt idx="1472">
                  <c:v>33</c:v>
                </c:pt>
                <c:pt idx="1473">
                  <c:v>34</c:v>
                </c:pt>
                <c:pt idx="1474">
                  <c:v>35</c:v>
                </c:pt>
                <c:pt idx="1475">
                  <c:v>36</c:v>
                </c:pt>
                <c:pt idx="1476">
                  <c:v>37</c:v>
                </c:pt>
                <c:pt idx="1477">
                  <c:v>38</c:v>
                </c:pt>
                <c:pt idx="1478">
                  <c:v>39</c:v>
                </c:pt>
                <c:pt idx="1479">
                  <c:v>40</c:v>
                </c:pt>
                <c:pt idx="1480">
                  <c:v>41</c:v>
                </c:pt>
                <c:pt idx="1481">
                  <c:v>42</c:v>
                </c:pt>
                <c:pt idx="1482">
                  <c:v>43</c:v>
                </c:pt>
                <c:pt idx="1483">
                  <c:v>44</c:v>
                </c:pt>
                <c:pt idx="1484">
                  <c:v>45</c:v>
                </c:pt>
                <c:pt idx="1485">
                  <c:v>46</c:v>
                </c:pt>
                <c:pt idx="1486">
                  <c:v>47</c:v>
                </c:pt>
                <c:pt idx="1487">
                  <c:v>48</c:v>
                </c:pt>
                <c:pt idx="1488">
                  <c:v>49</c:v>
                </c:pt>
                <c:pt idx="1489">
                  <c:v>50</c:v>
                </c:pt>
                <c:pt idx="1490">
                  <c:v>51</c:v>
                </c:pt>
                <c:pt idx="1491">
                  <c:v>52</c:v>
                </c:pt>
                <c:pt idx="1492">
                  <c:v>53</c:v>
                </c:pt>
                <c:pt idx="1493">
                  <c:v>54</c:v>
                </c:pt>
                <c:pt idx="1494">
                  <c:v>55</c:v>
                </c:pt>
                <c:pt idx="1495">
                  <c:v>56</c:v>
                </c:pt>
                <c:pt idx="1496">
                  <c:v>57</c:v>
                </c:pt>
                <c:pt idx="1497">
                  <c:v>58</c:v>
                </c:pt>
                <c:pt idx="1498">
                  <c:v>59</c:v>
                </c:pt>
                <c:pt idx="1499">
                  <c:v>60</c:v>
                </c:pt>
                <c:pt idx="1500">
                  <c:v>61</c:v>
                </c:pt>
                <c:pt idx="1501">
                  <c:v>62</c:v>
                </c:pt>
                <c:pt idx="1502">
                  <c:v>63</c:v>
                </c:pt>
                <c:pt idx="1503">
                  <c:v>64</c:v>
                </c:pt>
                <c:pt idx="1504">
                  <c:v>65</c:v>
                </c:pt>
                <c:pt idx="1505">
                  <c:v>66</c:v>
                </c:pt>
                <c:pt idx="1506">
                  <c:v>67</c:v>
                </c:pt>
                <c:pt idx="1507">
                  <c:v>68</c:v>
                </c:pt>
                <c:pt idx="1508">
                  <c:v>69</c:v>
                </c:pt>
                <c:pt idx="1509">
                  <c:v>70</c:v>
                </c:pt>
                <c:pt idx="1510">
                  <c:v>71</c:v>
                </c:pt>
                <c:pt idx="1511">
                  <c:v>72</c:v>
                </c:pt>
                <c:pt idx="1512">
                  <c:v>73</c:v>
                </c:pt>
                <c:pt idx="1513">
                  <c:v>74</c:v>
                </c:pt>
                <c:pt idx="1514">
                  <c:v>75</c:v>
                </c:pt>
                <c:pt idx="1515">
                  <c:v>76</c:v>
                </c:pt>
                <c:pt idx="1516">
                  <c:v>77</c:v>
                </c:pt>
                <c:pt idx="1517">
                  <c:v>78</c:v>
                </c:pt>
                <c:pt idx="1518">
                  <c:v>79</c:v>
                </c:pt>
                <c:pt idx="1519">
                  <c:v>80</c:v>
                </c:pt>
                <c:pt idx="1520">
                  <c:v>81</c:v>
                </c:pt>
                <c:pt idx="1521">
                  <c:v>82</c:v>
                </c:pt>
                <c:pt idx="1522">
                  <c:v>83</c:v>
                </c:pt>
                <c:pt idx="1523">
                  <c:v>84</c:v>
                </c:pt>
                <c:pt idx="1524">
                  <c:v>85</c:v>
                </c:pt>
                <c:pt idx="1525">
                  <c:v>86</c:v>
                </c:pt>
                <c:pt idx="1526">
                  <c:v>87</c:v>
                </c:pt>
                <c:pt idx="1527">
                  <c:v>88</c:v>
                </c:pt>
                <c:pt idx="1528">
                  <c:v>89</c:v>
                </c:pt>
                <c:pt idx="1529">
                  <c:v>90</c:v>
                </c:pt>
                <c:pt idx="1530">
                  <c:v>91</c:v>
                </c:pt>
                <c:pt idx="1531">
                  <c:v>92</c:v>
                </c:pt>
                <c:pt idx="1532">
                  <c:v>93</c:v>
                </c:pt>
                <c:pt idx="1533">
                  <c:v>94</c:v>
                </c:pt>
                <c:pt idx="1534">
                  <c:v>95</c:v>
                </c:pt>
                <c:pt idx="1535">
                  <c:v>96</c:v>
                </c:pt>
                <c:pt idx="1536">
                  <c:v>97</c:v>
                </c:pt>
                <c:pt idx="1537">
                  <c:v>98</c:v>
                </c:pt>
                <c:pt idx="1538">
                  <c:v>99</c:v>
                </c:pt>
                <c:pt idx="1539">
                  <c:v>100</c:v>
                </c:pt>
                <c:pt idx="1540">
                  <c:v>101</c:v>
                </c:pt>
                <c:pt idx="1541">
                  <c:v>102</c:v>
                </c:pt>
                <c:pt idx="1542">
                  <c:v>103</c:v>
                </c:pt>
                <c:pt idx="1543">
                  <c:v>104</c:v>
                </c:pt>
                <c:pt idx="1544">
                  <c:v>105</c:v>
                </c:pt>
                <c:pt idx="1545">
                  <c:v>106</c:v>
                </c:pt>
                <c:pt idx="1546">
                  <c:v>107</c:v>
                </c:pt>
                <c:pt idx="1547">
                  <c:v>108</c:v>
                </c:pt>
                <c:pt idx="1548">
                  <c:v>109</c:v>
                </c:pt>
                <c:pt idx="1549">
                  <c:v>110</c:v>
                </c:pt>
                <c:pt idx="1550">
                  <c:v>111</c:v>
                </c:pt>
                <c:pt idx="1551">
                  <c:v>112</c:v>
                </c:pt>
                <c:pt idx="1552">
                  <c:v>113</c:v>
                </c:pt>
                <c:pt idx="1553">
                  <c:v>114</c:v>
                </c:pt>
                <c:pt idx="1554">
                  <c:v>115</c:v>
                </c:pt>
                <c:pt idx="1555">
                  <c:v>116</c:v>
                </c:pt>
                <c:pt idx="1556">
                  <c:v>117</c:v>
                </c:pt>
                <c:pt idx="1557">
                  <c:v>118</c:v>
                </c:pt>
                <c:pt idx="1558">
                  <c:v>119</c:v>
                </c:pt>
                <c:pt idx="1559">
                  <c:v>120</c:v>
                </c:pt>
                <c:pt idx="1560">
                  <c:v>121</c:v>
                </c:pt>
                <c:pt idx="1561">
                  <c:v>122</c:v>
                </c:pt>
                <c:pt idx="1562">
                  <c:v>123</c:v>
                </c:pt>
                <c:pt idx="1563">
                  <c:v>124</c:v>
                </c:pt>
                <c:pt idx="1564">
                  <c:v>125</c:v>
                </c:pt>
                <c:pt idx="1565">
                  <c:v>126</c:v>
                </c:pt>
                <c:pt idx="1566">
                  <c:v>127</c:v>
                </c:pt>
                <c:pt idx="1567">
                  <c:v>128</c:v>
                </c:pt>
                <c:pt idx="1568">
                  <c:v>129</c:v>
                </c:pt>
                <c:pt idx="1569">
                  <c:v>130</c:v>
                </c:pt>
                <c:pt idx="1570">
                  <c:v>131</c:v>
                </c:pt>
                <c:pt idx="1571">
                  <c:v>132</c:v>
                </c:pt>
                <c:pt idx="1572">
                  <c:v>133</c:v>
                </c:pt>
                <c:pt idx="1573">
                  <c:v>134</c:v>
                </c:pt>
                <c:pt idx="1574">
                  <c:v>135</c:v>
                </c:pt>
                <c:pt idx="1575">
                  <c:v>136</c:v>
                </c:pt>
                <c:pt idx="1576">
                  <c:v>137</c:v>
                </c:pt>
                <c:pt idx="1577">
                  <c:v>138</c:v>
                </c:pt>
                <c:pt idx="1578">
                  <c:v>139</c:v>
                </c:pt>
                <c:pt idx="1579">
                  <c:v>140</c:v>
                </c:pt>
                <c:pt idx="1580">
                  <c:v>141</c:v>
                </c:pt>
                <c:pt idx="1581">
                  <c:v>142</c:v>
                </c:pt>
                <c:pt idx="1582">
                  <c:v>143</c:v>
                </c:pt>
                <c:pt idx="1583">
                  <c:v>144</c:v>
                </c:pt>
                <c:pt idx="1584">
                  <c:v>145</c:v>
                </c:pt>
                <c:pt idx="1585">
                  <c:v>146</c:v>
                </c:pt>
                <c:pt idx="1586">
                  <c:v>147</c:v>
                </c:pt>
                <c:pt idx="1587">
                  <c:v>148</c:v>
                </c:pt>
                <c:pt idx="1588">
                  <c:v>149</c:v>
                </c:pt>
                <c:pt idx="1589">
                  <c:v>150</c:v>
                </c:pt>
                <c:pt idx="1590">
                  <c:v>151</c:v>
                </c:pt>
                <c:pt idx="1591">
                  <c:v>152</c:v>
                </c:pt>
                <c:pt idx="1592">
                  <c:v>153</c:v>
                </c:pt>
                <c:pt idx="1593">
                  <c:v>154</c:v>
                </c:pt>
                <c:pt idx="1594">
                  <c:v>155</c:v>
                </c:pt>
                <c:pt idx="1595">
                  <c:v>156</c:v>
                </c:pt>
                <c:pt idx="1596">
                  <c:v>157</c:v>
                </c:pt>
                <c:pt idx="1597">
                  <c:v>158</c:v>
                </c:pt>
                <c:pt idx="1598">
                  <c:v>159</c:v>
                </c:pt>
                <c:pt idx="1599">
                  <c:v>160</c:v>
                </c:pt>
                <c:pt idx="1600">
                  <c:v>161</c:v>
                </c:pt>
                <c:pt idx="1601">
                  <c:v>162</c:v>
                </c:pt>
                <c:pt idx="1602">
                  <c:v>163</c:v>
                </c:pt>
                <c:pt idx="1603">
                  <c:v>164</c:v>
                </c:pt>
                <c:pt idx="1604">
                  <c:v>165</c:v>
                </c:pt>
                <c:pt idx="1605">
                  <c:v>166</c:v>
                </c:pt>
                <c:pt idx="1606">
                  <c:v>167</c:v>
                </c:pt>
                <c:pt idx="1607">
                  <c:v>168</c:v>
                </c:pt>
                <c:pt idx="1608">
                  <c:v>169</c:v>
                </c:pt>
                <c:pt idx="1609">
                  <c:v>170</c:v>
                </c:pt>
                <c:pt idx="1610">
                  <c:v>171</c:v>
                </c:pt>
                <c:pt idx="1611">
                  <c:v>172</c:v>
                </c:pt>
                <c:pt idx="1612">
                  <c:v>173</c:v>
                </c:pt>
                <c:pt idx="1613">
                  <c:v>174</c:v>
                </c:pt>
                <c:pt idx="1614">
                  <c:v>175</c:v>
                </c:pt>
                <c:pt idx="1615">
                  <c:v>176</c:v>
                </c:pt>
                <c:pt idx="1616">
                  <c:v>177</c:v>
                </c:pt>
                <c:pt idx="1617">
                  <c:v>178</c:v>
                </c:pt>
                <c:pt idx="1618">
                  <c:v>179</c:v>
                </c:pt>
                <c:pt idx="1619">
                  <c:v>180</c:v>
                </c:pt>
                <c:pt idx="1620">
                  <c:v>181</c:v>
                </c:pt>
                <c:pt idx="1621">
                  <c:v>182</c:v>
                </c:pt>
                <c:pt idx="1622">
                  <c:v>183</c:v>
                </c:pt>
                <c:pt idx="1623">
                  <c:v>184</c:v>
                </c:pt>
                <c:pt idx="1624">
                  <c:v>185</c:v>
                </c:pt>
                <c:pt idx="1625">
                  <c:v>186</c:v>
                </c:pt>
                <c:pt idx="1626">
                  <c:v>187</c:v>
                </c:pt>
                <c:pt idx="1627">
                  <c:v>188</c:v>
                </c:pt>
                <c:pt idx="1628">
                  <c:v>189</c:v>
                </c:pt>
                <c:pt idx="1629">
                  <c:v>190</c:v>
                </c:pt>
                <c:pt idx="1630">
                  <c:v>191</c:v>
                </c:pt>
                <c:pt idx="1631">
                  <c:v>192</c:v>
                </c:pt>
                <c:pt idx="1632">
                  <c:v>193</c:v>
                </c:pt>
                <c:pt idx="1633">
                  <c:v>194</c:v>
                </c:pt>
                <c:pt idx="1634">
                  <c:v>195</c:v>
                </c:pt>
                <c:pt idx="1635">
                  <c:v>196</c:v>
                </c:pt>
                <c:pt idx="1636">
                  <c:v>197</c:v>
                </c:pt>
                <c:pt idx="1637">
                  <c:v>198</c:v>
                </c:pt>
                <c:pt idx="1638">
                  <c:v>199</c:v>
                </c:pt>
                <c:pt idx="1639">
                  <c:v>200</c:v>
                </c:pt>
                <c:pt idx="1640">
                  <c:v>201</c:v>
                </c:pt>
                <c:pt idx="1641">
                  <c:v>202</c:v>
                </c:pt>
                <c:pt idx="1642">
                  <c:v>203</c:v>
                </c:pt>
                <c:pt idx="1643">
                  <c:v>204</c:v>
                </c:pt>
                <c:pt idx="1644">
                  <c:v>205</c:v>
                </c:pt>
                <c:pt idx="1645">
                  <c:v>206</c:v>
                </c:pt>
                <c:pt idx="1646">
                  <c:v>207</c:v>
                </c:pt>
                <c:pt idx="1647">
                  <c:v>208</c:v>
                </c:pt>
                <c:pt idx="1648">
                  <c:v>209</c:v>
                </c:pt>
                <c:pt idx="1649">
                  <c:v>210</c:v>
                </c:pt>
                <c:pt idx="1650">
                  <c:v>211</c:v>
                </c:pt>
                <c:pt idx="1651">
                  <c:v>212</c:v>
                </c:pt>
                <c:pt idx="1652">
                  <c:v>213</c:v>
                </c:pt>
                <c:pt idx="1653">
                  <c:v>214</c:v>
                </c:pt>
                <c:pt idx="1654">
                  <c:v>215</c:v>
                </c:pt>
                <c:pt idx="1655">
                  <c:v>216</c:v>
                </c:pt>
                <c:pt idx="1656">
                  <c:v>217</c:v>
                </c:pt>
                <c:pt idx="1657">
                  <c:v>218</c:v>
                </c:pt>
                <c:pt idx="1658">
                  <c:v>219</c:v>
                </c:pt>
                <c:pt idx="1659">
                  <c:v>220</c:v>
                </c:pt>
                <c:pt idx="1660">
                  <c:v>221</c:v>
                </c:pt>
                <c:pt idx="1661">
                  <c:v>222</c:v>
                </c:pt>
                <c:pt idx="1662">
                  <c:v>223</c:v>
                </c:pt>
                <c:pt idx="1663">
                  <c:v>224</c:v>
                </c:pt>
                <c:pt idx="1664">
                  <c:v>225</c:v>
                </c:pt>
                <c:pt idx="1665">
                  <c:v>226</c:v>
                </c:pt>
                <c:pt idx="1666">
                  <c:v>227</c:v>
                </c:pt>
                <c:pt idx="1667">
                  <c:v>228</c:v>
                </c:pt>
                <c:pt idx="1668">
                  <c:v>229</c:v>
                </c:pt>
                <c:pt idx="1669">
                  <c:v>230</c:v>
                </c:pt>
                <c:pt idx="1670">
                  <c:v>231</c:v>
                </c:pt>
                <c:pt idx="1671">
                  <c:v>232</c:v>
                </c:pt>
                <c:pt idx="1672">
                  <c:v>233</c:v>
                </c:pt>
                <c:pt idx="1673">
                  <c:v>234</c:v>
                </c:pt>
                <c:pt idx="1674">
                  <c:v>235</c:v>
                </c:pt>
                <c:pt idx="1675">
                  <c:v>236</c:v>
                </c:pt>
                <c:pt idx="1676">
                  <c:v>237</c:v>
                </c:pt>
                <c:pt idx="1677">
                  <c:v>238</c:v>
                </c:pt>
                <c:pt idx="1678">
                  <c:v>239</c:v>
                </c:pt>
                <c:pt idx="1679">
                  <c:v>240</c:v>
                </c:pt>
                <c:pt idx="1680">
                  <c:v>241</c:v>
                </c:pt>
                <c:pt idx="1681">
                  <c:v>242</c:v>
                </c:pt>
                <c:pt idx="1682">
                  <c:v>243</c:v>
                </c:pt>
                <c:pt idx="1683">
                  <c:v>244</c:v>
                </c:pt>
                <c:pt idx="1684">
                  <c:v>245</c:v>
                </c:pt>
                <c:pt idx="1685">
                  <c:v>246</c:v>
                </c:pt>
                <c:pt idx="1686">
                  <c:v>247</c:v>
                </c:pt>
                <c:pt idx="1687">
                  <c:v>248</c:v>
                </c:pt>
                <c:pt idx="1688">
                  <c:v>249</c:v>
                </c:pt>
                <c:pt idx="1689">
                  <c:v>250</c:v>
                </c:pt>
                <c:pt idx="1690">
                  <c:v>251</c:v>
                </c:pt>
                <c:pt idx="1691">
                  <c:v>252</c:v>
                </c:pt>
                <c:pt idx="1692">
                  <c:v>253</c:v>
                </c:pt>
                <c:pt idx="1693">
                  <c:v>254</c:v>
                </c:pt>
                <c:pt idx="1694">
                  <c:v>255</c:v>
                </c:pt>
                <c:pt idx="1695">
                  <c:v>256</c:v>
                </c:pt>
                <c:pt idx="1696">
                  <c:v>257</c:v>
                </c:pt>
                <c:pt idx="1697">
                  <c:v>258</c:v>
                </c:pt>
                <c:pt idx="1698">
                  <c:v>259</c:v>
                </c:pt>
                <c:pt idx="1699">
                  <c:v>260</c:v>
                </c:pt>
                <c:pt idx="1700">
                  <c:v>261</c:v>
                </c:pt>
                <c:pt idx="1701">
                  <c:v>262</c:v>
                </c:pt>
                <c:pt idx="1702">
                  <c:v>263</c:v>
                </c:pt>
                <c:pt idx="1703">
                  <c:v>264</c:v>
                </c:pt>
                <c:pt idx="1704">
                  <c:v>265</c:v>
                </c:pt>
                <c:pt idx="1705">
                  <c:v>266</c:v>
                </c:pt>
                <c:pt idx="1706">
                  <c:v>267</c:v>
                </c:pt>
                <c:pt idx="1707">
                  <c:v>268</c:v>
                </c:pt>
                <c:pt idx="1708">
                  <c:v>269</c:v>
                </c:pt>
                <c:pt idx="1709">
                  <c:v>270</c:v>
                </c:pt>
                <c:pt idx="1710">
                  <c:v>271</c:v>
                </c:pt>
                <c:pt idx="1711">
                  <c:v>272</c:v>
                </c:pt>
                <c:pt idx="1712">
                  <c:v>273</c:v>
                </c:pt>
                <c:pt idx="1713">
                  <c:v>274</c:v>
                </c:pt>
                <c:pt idx="1714">
                  <c:v>275</c:v>
                </c:pt>
                <c:pt idx="1715">
                  <c:v>276</c:v>
                </c:pt>
                <c:pt idx="1716">
                  <c:v>277</c:v>
                </c:pt>
                <c:pt idx="1717">
                  <c:v>278</c:v>
                </c:pt>
                <c:pt idx="1718">
                  <c:v>279</c:v>
                </c:pt>
                <c:pt idx="1719">
                  <c:v>280</c:v>
                </c:pt>
                <c:pt idx="1720">
                  <c:v>281</c:v>
                </c:pt>
                <c:pt idx="1721">
                  <c:v>282</c:v>
                </c:pt>
                <c:pt idx="1722">
                  <c:v>283</c:v>
                </c:pt>
                <c:pt idx="1723">
                  <c:v>284</c:v>
                </c:pt>
                <c:pt idx="1724">
                  <c:v>285</c:v>
                </c:pt>
                <c:pt idx="1725">
                  <c:v>286</c:v>
                </c:pt>
                <c:pt idx="1726">
                  <c:v>287</c:v>
                </c:pt>
                <c:pt idx="1727">
                  <c:v>288</c:v>
                </c:pt>
                <c:pt idx="1728">
                  <c:v>289</c:v>
                </c:pt>
                <c:pt idx="1729">
                  <c:v>290</c:v>
                </c:pt>
                <c:pt idx="1730">
                  <c:v>291</c:v>
                </c:pt>
                <c:pt idx="1731">
                  <c:v>292</c:v>
                </c:pt>
                <c:pt idx="1732">
                  <c:v>293</c:v>
                </c:pt>
                <c:pt idx="1733">
                  <c:v>294</c:v>
                </c:pt>
                <c:pt idx="1734">
                  <c:v>295</c:v>
                </c:pt>
                <c:pt idx="1735">
                  <c:v>296</c:v>
                </c:pt>
                <c:pt idx="1736">
                  <c:v>297</c:v>
                </c:pt>
                <c:pt idx="1737">
                  <c:v>298</c:v>
                </c:pt>
                <c:pt idx="1738">
                  <c:v>299</c:v>
                </c:pt>
                <c:pt idx="1739">
                  <c:v>300</c:v>
                </c:pt>
                <c:pt idx="1740">
                  <c:v>301</c:v>
                </c:pt>
                <c:pt idx="1741">
                  <c:v>302</c:v>
                </c:pt>
                <c:pt idx="1742">
                  <c:v>303</c:v>
                </c:pt>
                <c:pt idx="1743">
                  <c:v>304</c:v>
                </c:pt>
                <c:pt idx="1744">
                  <c:v>305</c:v>
                </c:pt>
                <c:pt idx="1745">
                  <c:v>306</c:v>
                </c:pt>
                <c:pt idx="1746">
                  <c:v>307</c:v>
                </c:pt>
                <c:pt idx="1747">
                  <c:v>308</c:v>
                </c:pt>
                <c:pt idx="1748">
                  <c:v>309</c:v>
                </c:pt>
                <c:pt idx="1749">
                  <c:v>310</c:v>
                </c:pt>
                <c:pt idx="1750">
                  <c:v>311</c:v>
                </c:pt>
                <c:pt idx="1751">
                  <c:v>312</c:v>
                </c:pt>
                <c:pt idx="1752">
                  <c:v>313</c:v>
                </c:pt>
                <c:pt idx="1753">
                  <c:v>314</c:v>
                </c:pt>
                <c:pt idx="1754">
                  <c:v>315</c:v>
                </c:pt>
                <c:pt idx="1755">
                  <c:v>316</c:v>
                </c:pt>
                <c:pt idx="1756">
                  <c:v>317</c:v>
                </c:pt>
                <c:pt idx="1757">
                  <c:v>318</c:v>
                </c:pt>
                <c:pt idx="1758">
                  <c:v>319</c:v>
                </c:pt>
                <c:pt idx="1759">
                  <c:v>320</c:v>
                </c:pt>
                <c:pt idx="1760">
                  <c:v>321</c:v>
                </c:pt>
                <c:pt idx="1761">
                  <c:v>322</c:v>
                </c:pt>
                <c:pt idx="1762">
                  <c:v>323</c:v>
                </c:pt>
                <c:pt idx="1763">
                  <c:v>324</c:v>
                </c:pt>
                <c:pt idx="1764">
                  <c:v>325</c:v>
                </c:pt>
                <c:pt idx="1765">
                  <c:v>326</c:v>
                </c:pt>
                <c:pt idx="1766">
                  <c:v>327</c:v>
                </c:pt>
                <c:pt idx="1767">
                  <c:v>328</c:v>
                </c:pt>
                <c:pt idx="1768">
                  <c:v>329</c:v>
                </c:pt>
                <c:pt idx="1769">
                  <c:v>330</c:v>
                </c:pt>
                <c:pt idx="1770">
                  <c:v>331</c:v>
                </c:pt>
                <c:pt idx="1771">
                  <c:v>332</c:v>
                </c:pt>
                <c:pt idx="1772">
                  <c:v>333</c:v>
                </c:pt>
                <c:pt idx="1773">
                  <c:v>334</c:v>
                </c:pt>
                <c:pt idx="1774">
                  <c:v>335</c:v>
                </c:pt>
                <c:pt idx="1775">
                  <c:v>336</c:v>
                </c:pt>
                <c:pt idx="1776">
                  <c:v>337</c:v>
                </c:pt>
                <c:pt idx="1777">
                  <c:v>338</c:v>
                </c:pt>
                <c:pt idx="1778">
                  <c:v>339</c:v>
                </c:pt>
                <c:pt idx="1779">
                  <c:v>340</c:v>
                </c:pt>
                <c:pt idx="1780">
                  <c:v>341</c:v>
                </c:pt>
                <c:pt idx="1781">
                  <c:v>342</c:v>
                </c:pt>
                <c:pt idx="1782">
                  <c:v>343</c:v>
                </c:pt>
                <c:pt idx="1783">
                  <c:v>344</c:v>
                </c:pt>
                <c:pt idx="1784">
                  <c:v>345</c:v>
                </c:pt>
                <c:pt idx="1785">
                  <c:v>346</c:v>
                </c:pt>
                <c:pt idx="1786">
                  <c:v>347</c:v>
                </c:pt>
                <c:pt idx="1787">
                  <c:v>348</c:v>
                </c:pt>
                <c:pt idx="1788">
                  <c:v>349</c:v>
                </c:pt>
                <c:pt idx="1789">
                  <c:v>350</c:v>
                </c:pt>
                <c:pt idx="1790">
                  <c:v>351</c:v>
                </c:pt>
                <c:pt idx="1791">
                  <c:v>352</c:v>
                </c:pt>
                <c:pt idx="1792">
                  <c:v>353</c:v>
                </c:pt>
                <c:pt idx="1793">
                  <c:v>354</c:v>
                </c:pt>
                <c:pt idx="1794">
                  <c:v>355</c:v>
                </c:pt>
                <c:pt idx="1795">
                  <c:v>356</c:v>
                </c:pt>
                <c:pt idx="1796">
                  <c:v>357</c:v>
                </c:pt>
                <c:pt idx="1797">
                  <c:v>358</c:v>
                </c:pt>
                <c:pt idx="1798">
                  <c:v>359</c:v>
                </c:pt>
                <c:pt idx="1799">
                  <c:v>0</c:v>
                </c:pt>
                <c:pt idx="1800">
                  <c:v>1</c:v>
                </c:pt>
              </c:numCache>
            </c:numRef>
          </c:yVal>
          <c:smooth val="0"/>
        </c:ser>
        <c:ser>
          <c:idx val="2"/>
          <c:order val="2"/>
          <c:tx>
            <c:strRef>
              <c:f>'11 22 tooth (2)'!$E$1</c:f>
              <c:strCache>
                <c:ptCount val="1"/>
                <c:pt idx="0">
                  <c:v>Step</c:v>
                </c:pt>
              </c:strCache>
            </c:strRef>
          </c:tx>
          <c:spPr>
            <a:ln>
              <a:solidFill>
                <a:schemeClr val="tx1"/>
              </a:solidFill>
            </a:ln>
          </c:spPr>
          <c:marker>
            <c:symbol val="none"/>
          </c:marker>
          <c:xVal>
            <c:numRef>
              <c:f>'11 22 tooth (2)'!$A$2:$A$1802</c:f>
              <c:numCache>
                <c:formatCode>General</c:formatCode>
                <c:ptCount val="18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numCache>
            </c:numRef>
          </c:xVal>
          <c:yVal>
            <c:numRef>
              <c:f>'11 22 tooth (2)'!$E$2:$E$1802</c:f>
              <c:numCache>
                <c:formatCode>General</c:formatCode>
                <c:ptCount val="18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163.63636363636363</c:v>
                </c:pt>
                <c:pt idx="164">
                  <c:v>163.63636363636363</c:v>
                </c:pt>
                <c:pt idx="165">
                  <c:v>163.63636363636365</c:v>
                </c:pt>
                <c:pt idx="166">
                  <c:v>163.63636363636365</c:v>
                </c:pt>
                <c:pt idx="167">
                  <c:v>163.63636363636363</c:v>
                </c:pt>
                <c:pt idx="168">
                  <c:v>163.63636363636363</c:v>
                </c:pt>
                <c:pt idx="169">
                  <c:v>163.63636363636363</c:v>
                </c:pt>
                <c:pt idx="170">
                  <c:v>163.63636363636365</c:v>
                </c:pt>
                <c:pt idx="171">
                  <c:v>163.63636363636365</c:v>
                </c:pt>
                <c:pt idx="172">
                  <c:v>163.63636363636363</c:v>
                </c:pt>
                <c:pt idx="173">
                  <c:v>163.63636363636363</c:v>
                </c:pt>
                <c:pt idx="174">
                  <c:v>163.63636363636363</c:v>
                </c:pt>
                <c:pt idx="175">
                  <c:v>163.63636363636365</c:v>
                </c:pt>
                <c:pt idx="176">
                  <c:v>163.63636363636365</c:v>
                </c:pt>
                <c:pt idx="177">
                  <c:v>163.63636363636363</c:v>
                </c:pt>
                <c:pt idx="178">
                  <c:v>163.63636363636363</c:v>
                </c:pt>
                <c:pt idx="179">
                  <c:v>163.63636363636363</c:v>
                </c:pt>
                <c:pt idx="180">
                  <c:v>163.63636363636365</c:v>
                </c:pt>
                <c:pt idx="181">
                  <c:v>163.63636363636365</c:v>
                </c:pt>
                <c:pt idx="182">
                  <c:v>163.63636363636363</c:v>
                </c:pt>
                <c:pt idx="183">
                  <c:v>163.63636363636363</c:v>
                </c:pt>
                <c:pt idx="184">
                  <c:v>163.63636363636363</c:v>
                </c:pt>
                <c:pt idx="185">
                  <c:v>163.63636363636365</c:v>
                </c:pt>
                <c:pt idx="186">
                  <c:v>163.63636363636365</c:v>
                </c:pt>
                <c:pt idx="187">
                  <c:v>163.63636363636363</c:v>
                </c:pt>
                <c:pt idx="188">
                  <c:v>163.63636363636363</c:v>
                </c:pt>
                <c:pt idx="189">
                  <c:v>163.63636363636363</c:v>
                </c:pt>
                <c:pt idx="190">
                  <c:v>163.63636363636365</c:v>
                </c:pt>
                <c:pt idx="191">
                  <c:v>163.63636363636365</c:v>
                </c:pt>
                <c:pt idx="192">
                  <c:v>163.63636363636363</c:v>
                </c:pt>
                <c:pt idx="193">
                  <c:v>163.63636363636363</c:v>
                </c:pt>
                <c:pt idx="194">
                  <c:v>163.63636363636363</c:v>
                </c:pt>
                <c:pt idx="195">
                  <c:v>163.63636363636365</c:v>
                </c:pt>
                <c:pt idx="196">
                  <c:v>163.63636363636365</c:v>
                </c:pt>
                <c:pt idx="197">
                  <c:v>163.63636363636363</c:v>
                </c:pt>
                <c:pt idx="198">
                  <c:v>163.63636363636363</c:v>
                </c:pt>
                <c:pt idx="199">
                  <c:v>163.63636363636363</c:v>
                </c:pt>
                <c:pt idx="200">
                  <c:v>163.63636363636365</c:v>
                </c:pt>
                <c:pt idx="201">
                  <c:v>163.63636363636365</c:v>
                </c:pt>
                <c:pt idx="202">
                  <c:v>163.63636363636363</c:v>
                </c:pt>
                <c:pt idx="203">
                  <c:v>163.63636363636363</c:v>
                </c:pt>
                <c:pt idx="204">
                  <c:v>163.63636363636363</c:v>
                </c:pt>
                <c:pt idx="205">
                  <c:v>163.63636363636365</c:v>
                </c:pt>
                <c:pt idx="206">
                  <c:v>163.63636363636365</c:v>
                </c:pt>
                <c:pt idx="207">
                  <c:v>163.63636363636363</c:v>
                </c:pt>
                <c:pt idx="208">
                  <c:v>163.63636363636363</c:v>
                </c:pt>
                <c:pt idx="209">
                  <c:v>163.63636363636363</c:v>
                </c:pt>
                <c:pt idx="210">
                  <c:v>163.63636363636365</c:v>
                </c:pt>
                <c:pt idx="211">
                  <c:v>163.63636363636365</c:v>
                </c:pt>
                <c:pt idx="212">
                  <c:v>163.63636363636363</c:v>
                </c:pt>
                <c:pt idx="213">
                  <c:v>163.63636363636363</c:v>
                </c:pt>
                <c:pt idx="214">
                  <c:v>163.63636363636363</c:v>
                </c:pt>
                <c:pt idx="215">
                  <c:v>163.63636363636365</c:v>
                </c:pt>
                <c:pt idx="216">
                  <c:v>163.63636363636365</c:v>
                </c:pt>
                <c:pt idx="217">
                  <c:v>163.63636363636363</c:v>
                </c:pt>
                <c:pt idx="218">
                  <c:v>163.63636363636363</c:v>
                </c:pt>
                <c:pt idx="219">
                  <c:v>163.63636363636363</c:v>
                </c:pt>
                <c:pt idx="220">
                  <c:v>163.63636363636365</c:v>
                </c:pt>
                <c:pt idx="221">
                  <c:v>163.63636363636365</c:v>
                </c:pt>
                <c:pt idx="222">
                  <c:v>163.63636363636363</c:v>
                </c:pt>
                <c:pt idx="223">
                  <c:v>163.63636363636363</c:v>
                </c:pt>
                <c:pt idx="224">
                  <c:v>163.63636363636363</c:v>
                </c:pt>
                <c:pt idx="225">
                  <c:v>163.63636363636365</c:v>
                </c:pt>
                <c:pt idx="226">
                  <c:v>163.63636363636365</c:v>
                </c:pt>
                <c:pt idx="227">
                  <c:v>163.63636363636363</c:v>
                </c:pt>
                <c:pt idx="228">
                  <c:v>163.63636363636363</c:v>
                </c:pt>
                <c:pt idx="229">
                  <c:v>163.63636363636363</c:v>
                </c:pt>
                <c:pt idx="230">
                  <c:v>163.63636363636363</c:v>
                </c:pt>
                <c:pt idx="231">
                  <c:v>163.63636363636365</c:v>
                </c:pt>
                <c:pt idx="232">
                  <c:v>163.63636363636363</c:v>
                </c:pt>
                <c:pt idx="233">
                  <c:v>163.63636363636368</c:v>
                </c:pt>
                <c:pt idx="234">
                  <c:v>163.63636363636363</c:v>
                </c:pt>
                <c:pt idx="235">
                  <c:v>163.63636363636363</c:v>
                </c:pt>
                <c:pt idx="236">
                  <c:v>163.63636363636365</c:v>
                </c:pt>
                <c:pt idx="237">
                  <c:v>163.63636363636363</c:v>
                </c:pt>
                <c:pt idx="238">
                  <c:v>163.63636363636368</c:v>
                </c:pt>
                <c:pt idx="239">
                  <c:v>163.63636363636363</c:v>
                </c:pt>
                <c:pt idx="240">
                  <c:v>163.63636363636363</c:v>
                </c:pt>
                <c:pt idx="241">
                  <c:v>163.63636363636365</c:v>
                </c:pt>
                <c:pt idx="242">
                  <c:v>163.63636363636363</c:v>
                </c:pt>
                <c:pt idx="243">
                  <c:v>163.63636363636368</c:v>
                </c:pt>
                <c:pt idx="244">
                  <c:v>163.63636363636363</c:v>
                </c:pt>
                <c:pt idx="245">
                  <c:v>163.63636363636363</c:v>
                </c:pt>
                <c:pt idx="246">
                  <c:v>163.63636363636365</c:v>
                </c:pt>
                <c:pt idx="247">
                  <c:v>163.63636363636363</c:v>
                </c:pt>
                <c:pt idx="248">
                  <c:v>163.63636363636368</c:v>
                </c:pt>
                <c:pt idx="249">
                  <c:v>163.63636363636363</c:v>
                </c:pt>
                <c:pt idx="250">
                  <c:v>163.63636363636363</c:v>
                </c:pt>
                <c:pt idx="251">
                  <c:v>163.63636363636365</c:v>
                </c:pt>
                <c:pt idx="252">
                  <c:v>163.63636363636363</c:v>
                </c:pt>
                <c:pt idx="253">
                  <c:v>163.63636363636368</c:v>
                </c:pt>
                <c:pt idx="254">
                  <c:v>163.63636363636363</c:v>
                </c:pt>
                <c:pt idx="255">
                  <c:v>163.63636363636363</c:v>
                </c:pt>
                <c:pt idx="256">
                  <c:v>163.63636363636365</c:v>
                </c:pt>
                <c:pt idx="257">
                  <c:v>163.63636363636363</c:v>
                </c:pt>
                <c:pt idx="258">
                  <c:v>163.63636363636368</c:v>
                </c:pt>
                <c:pt idx="259">
                  <c:v>163.63636363636363</c:v>
                </c:pt>
                <c:pt idx="260">
                  <c:v>163.63636363636363</c:v>
                </c:pt>
                <c:pt idx="261">
                  <c:v>163.63636363636365</c:v>
                </c:pt>
                <c:pt idx="262">
                  <c:v>163.63636363636363</c:v>
                </c:pt>
                <c:pt idx="263">
                  <c:v>163.63636363636368</c:v>
                </c:pt>
                <c:pt idx="264">
                  <c:v>163.63636363636363</c:v>
                </c:pt>
                <c:pt idx="265">
                  <c:v>163.63636363636363</c:v>
                </c:pt>
                <c:pt idx="266">
                  <c:v>163.63636363636365</c:v>
                </c:pt>
                <c:pt idx="267">
                  <c:v>163.63636363636363</c:v>
                </c:pt>
                <c:pt idx="268">
                  <c:v>163.63636363636368</c:v>
                </c:pt>
                <c:pt idx="269">
                  <c:v>163.63636363636363</c:v>
                </c:pt>
                <c:pt idx="270">
                  <c:v>163.63636363636363</c:v>
                </c:pt>
                <c:pt idx="271">
                  <c:v>163.63636363636365</c:v>
                </c:pt>
                <c:pt idx="272">
                  <c:v>163.63636363636363</c:v>
                </c:pt>
                <c:pt idx="273">
                  <c:v>163.63636363636368</c:v>
                </c:pt>
                <c:pt idx="274">
                  <c:v>163.63636363636363</c:v>
                </c:pt>
                <c:pt idx="275">
                  <c:v>163.63636363636363</c:v>
                </c:pt>
                <c:pt idx="276">
                  <c:v>163.63636363636365</c:v>
                </c:pt>
                <c:pt idx="277">
                  <c:v>163.63636363636363</c:v>
                </c:pt>
                <c:pt idx="278">
                  <c:v>163.63636363636368</c:v>
                </c:pt>
                <c:pt idx="279">
                  <c:v>163.63636363636363</c:v>
                </c:pt>
                <c:pt idx="280">
                  <c:v>163.63636363636363</c:v>
                </c:pt>
                <c:pt idx="281">
                  <c:v>163.63636363636365</c:v>
                </c:pt>
                <c:pt idx="282">
                  <c:v>163.63636363636363</c:v>
                </c:pt>
                <c:pt idx="283">
                  <c:v>163.63636363636368</c:v>
                </c:pt>
                <c:pt idx="284">
                  <c:v>163.63636363636363</c:v>
                </c:pt>
                <c:pt idx="285">
                  <c:v>163.63636363636363</c:v>
                </c:pt>
                <c:pt idx="286">
                  <c:v>163.63636363636365</c:v>
                </c:pt>
                <c:pt idx="287">
                  <c:v>163.63636363636363</c:v>
                </c:pt>
                <c:pt idx="288">
                  <c:v>163.63636363636368</c:v>
                </c:pt>
                <c:pt idx="289">
                  <c:v>163.63636363636363</c:v>
                </c:pt>
                <c:pt idx="290">
                  <c:v>163.63636363636363</c:v>
                </c:pt>
                <c:pt idx="291">
                  <c:v>163.63636363636365</c:v>
                </c:pt>
                <c:pt idx="292">
                  <c:v>163.63636363636363</c:v>
                </c:pt>
                <c:pt idx="293">
                  <c:v>163.63636363636365</c:v>
                </c:pt>
                <c:pt idx="294">
                  <c:v>163.63636363636365</c:v>
                </c:pt>
                <c:pt idx="295">
                  <c:v>163.63636363636363</c:v>
                </c:pt>
                <c:pt idx="296">
                  <c:v>163.63636363636365</c:v>
                </c:pt>
                <c:pt idx="297">
                  <c:v>163.63636363636363</c:v>
                </c:pt>
                <c:pt idx="298">
                  <c:v>163.63636363636365</c:v>
                </c:pt>
                <c:pt idx="299">
                  <c:v>163.63636363636365</c:v>
                </c:pt>
                <c:pt idx="300">
                  <c:v>163.63636363636363</c:v>
                </c:pt>
                <c:pt idx="301">
                  <c:v>163.63636363636365</c:v>
                </c:pt>
                <c:pt idx="302">
                  <c:v>163.63636363636363</c:v>
                </c:pt>
                <c:pt idx="303">
                  <c:v>163.63636363636365</c:v>
                </c:pt>
                <c:pt idx="304">
                  <c:v>163.63636363636365</c:v>
                </c:pt>
                <c:pt idx="305">
                  <c:v>163.63636363636363</c:v>
                </c:pt>
                <c:pt idx="306">
                  <c:v>163.63636363636365</c:v>
                </c:pt>
                <c:pt idx="307">
                  <c:v>163.63636363636363</c:v>
                </c:pt>
                <c:pt idx="308">
                  <c:v>163.63636363636368</c:v>
                </c:pt>
                <c:pt idx="309">
                  <c:v>163.63636363636365</c:v>
                </c:pt>
                <c:pt idx="310">
                  <c:v>163.63636363636363</c:v>
                </c:pt>
                <c:pt idx="311">
                  <c:v>163.63636363636365</c:v>
                </c:pt>
                <c:pt idx="312">
                  <c:v>163.63636363636363</c:v>
                </c:pt>
                <c:pt idx="313">
                  <c:v>163.63636363636368</c:v>
                </c:pt>
                <c:pt idx="314">
                  <c:v>163.63636363636365</c:v>
                </c:pt>
                <c:pt idx="315">
                  <c:v>163.63636363636363</c:v>
                </c:pt>
                <c:pt idx="316">
                  <c:v>163.63636363636365</c:v>
                </c:pt>
                <c:pt idx="317">
                  <c:v>163.63636363636363</c:v>
                </c:pt>
                <c:pt idx="318">
                  <c:v>163.63636363636368</c:v>
                </c:pt>
                <c:pt idx="319">
                  <c:v>163.63636363636365</c:v>
                </c:pt>
                <c:pt idx="320">
                  <c:v>163.63636363636363</c:v>
                </c:pt>
                <c:pt idx="321">
                  <c:v>163.63636363636365</c:v>
                </c:pt>
                <c:pt idx="322">
                  <c:v>163.63636363636363</c:v>
                </c:pt>
                <c:pt idx="323">
                  <c:v>163.63636363636368</c:v>
                </c:pt>
                <c:pt idx="324">
                  <c:v>163.63636363636365</c:v>
                </c:pt>
                <c:pt idx="325">
                  <c:v>163.63636363636363</c:v>
                </c:pt>
                <c:pt idx="326">
                  <c:v>163.63636363636365</c:v>
                </c:pt>
                <c:pt idx="327">
                  <c:v>327.27272727272725</c:v>
                </c:pt>
                <c:pt idx="328">
                  <c:v>327.27272727272731</c:v>
                </c:pt>
                <c:pt idx="329">
                  <c:v>327.27272727272725</c:v>
                </c:pt>
                <c:pt idx="330">
                  <c:v>327.27272727272725</c:v>
                </c:pt>
                <c:pt idx="331">
                  <c:v>327.27272727272731</c:v>
                </c:pt>
                <c:pt idx="332">
                  <c:v>327.27272727272725</c:v>
                </c:pt>
                <c:pt idx="333">
                  <c:v>327.27272727272731</c:v>
                </c:pt>
                <c:pt idx="334">
                  <c:v>327.27272727272725</c:v>
                </c:pt>
                <c:pt idx="335">
                  <c:v>327.27272727272725</c:v>
                </c:pt>
                <c:pt idx="336">
                  <c:v>327.27272727272731</c:v>
                </c:pt>
                <c:pt idx="337">
                  <c:v>327.27272727272725</c:v>
                </c:pt>
                <c:pt idx="338">
                  <c:v>327.27272727272731</c:v>
                </c:pt>
                <c:pt idx="339">
                  <c:v>327.27272727272725</c:v>
                </c:pt>
                <c:pt idx="340">
                  <c:v>327.27272727272725</c:v>
                </c:pt>
                <c:pt idx="341">
                  <c:v>327.27272727272731</c:v>
                </c:pt>
                <c:pt idx="342">
                  <c:v>327.27272727272725</c:v>
                </c:pt>
                <c:pt idx="343">
                  <c:v>327.27272727272731</c:v>
                </c:pt>
                <c:pt idx="344">
                  <c:v>327.27272727272725</c:v>
                </c:pt>
                <c:pt idx="345">
                  <c:v>327.27272727272725</c:v>
                </c:pt>
                <c:pt idx="346">
                  <c:v>327.27272727272731</c:v>
                </c:pt>
                <c:pt idx="347">
                  <c:v>327.27272727272725</c:v>
                </c:pt>
                <c:pt idx="348">
                  <c:v>327.27272727272731</c:v>
                </c:pt>
                <c:pt idx="349">
                  <c:v>327.27272727272725</c:v>
                </c:pt>
                <c:pt idx="350">
                  <c:v>327.27272727272725</c:v>
                </c:pt>
                <c:pt idx="351">
                  <c:v>327.27272727272731</c:v>
                </c:pt>
                <c:pt idx="352">
                  <c:v>327.27272727272725</c:v>
                </c:pt>
                <c:pt idx="353">
                  <c:v>327.27272727272731</c:v>
                </c:pt>
                <c:pt idx="354">
                  <c:v>327.27272727272725</c:v>
                </c:pt>
                <c:pt idx="355">
                  <c:v>327.27272727272725</c:v>
                </c:pt>
                <c:pt idx="356">
                  <c:v>327.27272727272731</c:v>
                </c:pt>
                <c:pt idx="357">
                  <c:v>327.27272727272725</c:v>
                </c:pt>
                <c:pt idx="358">
                  <c:v>327.27272727272731</c:v>
                </c:pt>
                <c:pt idx="359">
                  <c:v>-32.727272727272727</c:v>
                </c:pt>
                <c:pt idx="360">
                  <c:v>-32.727272727272748</c:v>
                </c:pt>
                <c:pt idx="361">
                  <c:v>-32.727272727272712</c:v>
                </c:pt>
                <c:pt idx="362">
                  <c:v>-32.727272727272734</c:v>
                </c:pt>
                <c:pt idx="363">
                  <c:v>-32.727272727272705</c:v>
                </c:pt>
                <c:pt idx="364">
                  <c:v>-32.727272727272727</c:v>
                </c:pt>
                <c:pt idx="365">
                  <c:v>-32.727272727272748</c:v>
                </c:pt>
                <c:pt idx="366">
                  <c:v>-32.727272727272712</c:v>
                </c:pt>
                <c:pt idx="367">
                  <c:v>-32.727272727272734</c:v>
                </c:pt>
                <c:pt idx="368">
                  <c:v>-32.727272727272705</c:v>
                </c:pt>
                <c:pt idx="369">
                  <c:v>-32.727272727272727</c:v>
                </c:pt>
                <c:pt idx="370">
                  <c:v>-32.727272727272748</c:v>
                </c:pt>
                <c:pt idx="371">
                  <c:v>-32.727272727272712</c:v>
                </c:pt>
                <c:pt idx="372">
                  <c:v>-32.727272727272734</c:v>
                </c:pt>
                <c:pt idx="373">
                  <c:v>-32.727272727272705</c:v>
                </c:pt>
                <c:pt idx="374">
                  <c:v>-32.727272727272727</c:v>
                </c:pt>
                <c:pt idx="375">
                  <c:v>-32.727272727272741</c:v>
                </c:pt>
                <c:pt idx="376">
                  <c:v>-32.727272727272712</c:v>
                </c:pt>
                <c:pt idx="377">
                  <c:v>-32.727272727272734</c:v>
                </c:pt>
                <c:pt idx="378">
                  <c:v>-32.727272727272705</c:v>
                </c:pt>
                <c:pt idx="379">
                  <c:v>-32.72727272727272</c:v>
                </c:pt>
                <c:pt idx="380">
                  <c:v>-32.727272727272741</c:v>
                </c:pt>
                <c:pt idx="381">
                  <c:v>-32.727272727272712</c:v>
                </c:pt>
                <c:pt idx="382">
                  <c:v>-32.727272727272734</c:v>
                </c:pt>
                <c:pt idx="383">
                  <c:v>-32.727272727272705</c:v>
                </c:pt>
                <c:pt idx="384">
                  <c:v>-32.72727272727272</c:v>
                </c:pt>
                <c:pt idx="385">
                  <c:v>-32.727272727272741</c:v>
                </c:pt>
                <c:pt idx="386">
                  <c:v>-32.727272727272712</c:v>
                </c:pt>
                <c:pt idx="387">
                  <c:v>-32.727272727272734</c:v>
                </c:pt>
                <c:pt idx="388">
                  <c:v>-32.727272727272698</c:v>
                </c:pt>
                <c:pt idx="389">
                  <c:v>-32.72727272727272</c:v>
                </c:pt>
                <c:pt idx="390">
                  <c:v>-32.727272727272741</c:v>
                </c:pt>
                <c:pt idx="391">
                  <c:v>-32.727272727272705</c:v>
                </c:pt>
                <c:pt idx="392">
                  <c:v>-32.727272727272734</c:v>
                </c:pt>
                <c:pt idx="393">
                  <c:v>-32.727272727272705</c:v>
                </c:pt>
                <c:pt idx="394">
                  <c:v>-32.72727272727272</c:v>
                </c:pt>
                <c:pt idx="395">
                  <c:v>-32.727272727272748</c:v>
                </c:pt>
                <c:pt idx="396">
                  <c:v>-32.727272727272705</c:v>
                </c:pt>
                <c:pt idx="397">
                  <c:v>-32.727272727272734</c:v>
                </c:pt>
                <c:pt idx="398">
                  <c:v>-32.727272727272705</c:v>
                </c:pt>
                <c:pt idx="399">
                  <c:v>-32.72727272727272</c:v>
                </c:pt>
                <c:pt idx="400">
                  <c:v>-32.727272727272748</c:v>
                </c:pt>
                <c:pt idx="401">
                  <c:v>-32.727272727272705</c:v>
                </c:pt>
                <c:pt idx="402">
                  <c:v>-32.727272727272734</c:v>
                </c:pt>
                <c:pt idx="403">
                  <c:v>-32.727272727272705</c:v>
                </c:pt>
                <c:pt idx="404">
                  <c:v>-32.72727272727272</c:v>
                </c:pt>
                <c:pt idx="405">
                  <c:v>-32.727272727272748</c:v>
                </c:pt>
                <c:pt idx="406">
                  <c:v>-32.727272727272705</c:v>
                </c:pt>
                <c:pt idx="407">
                  <c:v>-32.727272727272734</c:v>
                </c:pt>
                <c:pt idx="408">
                  <c:v>-32.727272727272705</c:v>
                </c:pt>
                <c:pt idx="409">
                  <c:v>-32.72727272727272</c:v>
                </c:pt>
                <c:pt idx="410">
                  <c:v>-32.727272727272748</c:v>
                </c:pt>
                <c:pt idx="411">
                  <c:v>-32.727272727272705</c:v>
                </c:pt>
                <c:pt idx="412">
                  <c:v>-32.727272727272734</c:v>
                </c:pt>
                <c:pt idx="413">
                  <c:v>-32.727272727272705</c:v>
                </c:pt>
                <c:pt idx="414">
                  <c:v>-32.72727272727272</c:v>
                </c:pt>
                <c:pt idx="415">
                  <c:v>-32.727272727272734</c:v>
                </c:pt>
                <c:pt idx="416">
                  <c:v>-32.727272727272705</c:v>
                </c:pt>
                <c:pt idx="417">
                  <c:v>-32.727272727272734</c:v>
                </c:pt>
                <c:pt idx="418">
                  <c:v>-32.727272727272705</c:v>
                </c:pt>
                <c:pt idx="419">
                  <c:v>-32.72727272727272</c:v>
                </c:pt>
                <c:pt idx="420">
                  <c:v>-32.727272727272734</c:v>
                </c:pt>
                <c:pt idx="421">
                  <c:v>-32.727272727272705</c:v>
                </c:pt>
                <c:pt idx="422">
                  <c:v>-32.727272727272734</c:v>
                </c:pt>
                <c:pt idx="423">
                  <c:v>-32.727272727272705</c:v>
                </c:pt>
                <c:pt idx="424">
                  <c:v>-32.72727272727272</c:v>
                </c:pt>
                <c:pt idx="425">
                  <c:v>-32.727272727272734</c:v>
                </c:pt>
                <c:pt idx="426">
                  <c:v>-32.727272727272705</c:v>
                </c:pt>
                <c:pt idx="427">
                  <c:v>-32.727272727272734</c:v>
                </c:pt>
                <c:pt idx="428">
                  <c:v>-32.727272727272705</c:v>
                </c:pt>
                <c:pt idx="429">
                  <c:v>-32.72727272727272</c:v>
                </c:pt>
                <c:pt idx="430">
                  <c:v>-32.727272727272734</c:v>
                </c:pt>
                <c:pt idx="431">
                  <c:v>-32.727272727272705</c:v>
                </c:pt>
                <c:pt idx="432">
                  <c:v>-32.727272727272734</c:v>
                </c:pt>
                <c:pt idx="433">
                  <c:v>-32.727272727272691</c:v>
                </c:pt>
                <c:pt idx="434">
                  <c:v>-32.72727272727272</c:v>
                </c:pt>
                <c:pt idx="435">
                  <c:v>-32.727272727272734</c:v>
                </c:pt>
                <c:pt idx="436">
                  <c:v>-32.727272727272705</c:v>
                </c:pt>
                <c:pt idx="437">
                  <c:v>-32.727272727272734</c:v>
                </c:pt>
                <c:pt idx="438">
                  <c:v>-32.727272727272691</c:v>
                </c:pt>
                <c:pt idx="439">
                  <c:v>-32.72727272727272</c:v>
                </c:pt>
                <c:pt idx="440">
                  <c:v>-32.727272727272734</c:v>
                </c:pt>
                <c:pt idx="441">
                  <c:v>-32.727272727272705</c:v>
                </c:pt>
                <c:pt idx="442">
                  <c:v>-32.727272727272734</c:v>
                </c:pt>
                <c:pt idx="443">
                  <c:v>-32.727272727272691</c:v>
                </c:pt>
                <c:pt idx="444">
                  <c:v>-32.72727272727272</c:v>
                </c:pt>
                <c:pt idx="445">
                  <c:v>-32.727272727272734</c:v>
                </c:pt>
                <c:pt idx="446">
                  <c:v>-32.727272727272705</c:v>
                </c:pt>
                <c:pt idx="447">
                  <c:v>-32.727272727272734</c:v>
                </c:pt>
                <c:pt idx="448">
                  <c:v>-32.727272727272691</c:v>
                </c:pt>
                <c:pt idx="449">
                  <c:v>-32.72727272727272</c:v>
                </c:pt>
                <c:pt idx="450">
                  <c:v>-32.727272727272734</c:v>
                </c:pt>
                <c:pt idx="451">
                  <c:v>-32.727272727272705</c:v>
                </c:pt>
                <c:pt idx="452">
                  <c:v>-32.727272727272734</c:v>
                </c:pt>
                <c:pt idx="453">
                  <c:v>-32.727272727272691</c:v>
                </c:pt>
                <c:pt idx="454">
                  <c:v>-32.72727272727272</c:v>
                </c:pt>
                <c:pt idx="455">
                  <c:v>-32.727272727272748</c:v>
                </c:pt>
                <c:pt idx="456">
                  <c:v>-32.72727272727272</c:v>
                </c:pt>
                <c:pt idx="457">
                  <c:v>-32.72727272727272</c:v>
                </c:pt>
                <c:pt idx="458">
                  <c:v>-32.727272727272691</c:v>
                </c:pt>
                <c:pt idx="459">
                  <c:v>-32.72727272727272</c:v>
                </c:pt>
                <c:pt idx="460">
                  <c:v>-32.727272727272748</c:v>
                </c:pt>
                <c:pt idx="461">
                  <c:v>-32.72727272727272</c:v>
                </c:pt>
                <c:pt idx="462">
                  <c:v>-32.72727272727272</c:v>
                </c:pt>
                <c:pt idx="463">
                  <c:v>-32.727272727272691</c:v>
                </c:pt>
                <c:pt idx="464">
                  <c:v>-32.72727272727272</c:v>
                </c:pt>
                <c:pt idx="465">
                  <c:v>-32.727272727272748</c:v>
                </c:pt>
                <c:pt idx="466">
                  <c:v>-32.727272727272748</c:v>
                </c:pt>
                <c:pt idx="467">
                  <c:v>-32.727272727272663</c:v>
                </c:pt>
                <c:pt idx="468">
                  <c:v>-32.727272727272691</c:v>
                </c:pt>
                <c:pt idx="469">
                  <c:v>-32.72727272727272</c:v>
                </c:pt>
                <c:pt idx="470">
                  <c:v>-32.727272727272748</c:v>
                </c:pt>
                <c:pt idx="471">
                  <c:v>-32.727272727272748</c:v>
                </c:pt>
                <c:pt idx="472">
                  <c:v>-32.727272727272663</c:v>
                </c:pt>
                <c:pt idx="473">
                  <c:v>-32.727272727272691</c:v>
                </c:pt>
                <c:pt idx="474">
                  <c:v>-32.72727272727272</c:v>
                </c:pt>
                <c:pt idx="475">
                  <c:v>-32.727272727272748</c:v>
                </c:pt>
                <c:pt idx="476">
                  <c:v>-32.727272727272748</c:v>
                </c:pt>
                <c:pt idx="477">
                  <c:v>-32.727272727272663</c:v>
                </c:pt>
                <c:pt idx="478">
                  <c:v>-32.727272727272691</c:v>
                </c:pt>
                <c:pt idx="479">
                  <c:v>-32.72727272727272</c:v>
                </c:pt>
                <c:pt idx="480">
                  <c:v>-32.727272727272748</c:v>
                </c:pt>
                <c:pt idx="481">
                  <c:v>-32.727272727272748</c:v>
                </c:pt>
                <c:pt idx="482">
                  <c:v>-32.727272727272663</c:v>
                </c:pt>
                <c:pt idx="483">
                  <c:v>-32.727272727272691</c:v>
                </c:pt>
                <c:pt idx="484">
                  <c:v>-32.72727272727272</c:v>
                </c:pt>
                <c:pt idx="485">
                  <c:v>-32.727272727272748</c:v>
                </c:pt>
                <c:pt idx="486">
                  <c:v>-32.727272727272748</c:v>
                </c:pt>
                <c:pt idx="487">
                  <c:v>-32.727272727272663</c:v>
                </c:pt>
                <c:pt idx="488">
                  <c:v>-32.727272727272691</c:v>
                </c:pt>
                <c:pt idx="489">
                  <c:v>-32.72727272727272</c:v>
                </c:pt>
                <c:pt idx="490">
                  <c:v>130.90909090909088</c:v>
                </c:pt>
                <c:pt idx="491">
                  <c:v>130.90909090909088</c:v>
                </c:pt>
                <c:pt idx="492">
                  <c:v>130.90909090909096</c:v>
                </c:pt>
                <c:pt idx="493">
                  <c:v>130.90909090909093</c:v>
                </c:pt>
                <c:pt idx="494">
                  <c:v>130.90909090909091</c:v>
                </c:pt>
                <c:pt idx="495">
                  <c:v>130.90909090909088</c:v>
                </c:pt>
                <c:pt idx="496">
                  <c:v>130.90909090909088</c:v>
                </c:pt>
                <c:pt idx="497">
                  <c:v>130.90909090909096</c:v>
                </c:pt>
                <c:pt idx="498">
                  <c:v>130.90909090909093</c:v>
                </c:pt>
                <c:pt idx="499">
                  <c:v>130.90909090909091</c:v>
                </c:pt>
                <c:pt idx="500">
                  <c:v>130.90909090909088</c:v>
                </c:pt>
                <c:pt idx="501">
                  <c:v>130.90909090909088</c:v>
                </c:pt>
                <c:pt idx="502">
                  <c:v>130.90909090909096</c:v>
                </c:pt>
                <c:pt idx="503">
                  <c:v>130.90909090909093</c:v>
                </c:pt>
                <c:pt idx="504">
                  <c:v>130.90909090909091</c:v>
                </c:pt>
                <c:pt idx="505">
                  <c:v>130.90909090909088</c:v>
                </c:pt>
                <c:pt idx="506">
                  <c:v>130.90909090909088</c:v>
                </c:pt>
                <c:pt idx="507">
                  <c:v>130.90909090909096</c:v>
                </c:pt>
                <c:pt idx="508">
                  <c:v>130.90909090909093</c:v>
                </c:pt>
                <c:pt idx="509">
                  <c:v>130.90909090909091</c:v>
                </c:pt>
                <c:pt idx="510">
                  <c:v>130.90909090909088</c:v>
                </c:pt>
                <c:pt idx="511">
                  <c:v>130.90909090909088</c:v>
                </c:pt>
                <c:pt idx="512">
                  <c:v>130.90909090909096</c:v>
                </c:pt>
                <c:pt idx="513">
                  <c:v>130.90909090909093</c:v>
                </c:pt>
                <c:pt idx="514">
                  <c:v>130.90909090909091</c:v>
                </c:pt>
                <c:pt idx="515">
                  <c:v>130.90909090909088</c:v>
                </c:pt>
                <c:pt idx="516">
                  <c:v>130.90909090909088</c:v>
                </c:pt>
                <c:pt idx="517">
                  <c:v>130.90909090909096</c:v>
                </c:pt>
                <c:pt idx="518">
                  <c:v>130.90909090909093</c:v>
                </c:pt>
                <c:pt idx="519">
                  <c:v>130.90909090909091</c:v>
                </c:pt>
                <c:pt idx="520">
                  <c:v>130.90909090909088</c:v>
                </c:pt>
                <c:pt idx="521">
                  <c:v>130.90909090909088</c:v>
                </c:pt>
                <c:pt idx="522">
                  <c:v>130.90909090909096</c:v>
                </c:pt>
                <c:pt idx="523">
                  <c:v>130.90909090909093</c:v>
                </c:pt>
                <c:pt idx="524">
                  <c:v>130.90909090909091</c:v>
                </c:pt>
                <c:pt idx="525">
                  <c:v>130.90909090909088</c:v>
                </c:pt>
                <c:pt idx="526">
                  <c:v>130.90909090909088</c:v>
                </c:pt>
                <c:pt idx="527">
                  <c:v>130.90909090909096</c:v>
                </c:pt>
                <c:pt idx="528">
                  <c:v>130.90909090909093</c:v>
                </c:pt>
                <c:pt idx="529">
                  <c:v>130.90909090909091</c:v>
                </c:pt>
                <c:pt idx="530">
                  <c:v>130.90909090909088</c:v>
                </c:pt>
                <c:pt idx="531">
                  <c:v>130.90909090909088</c:v>
                </c:pt>
                <c:pt idx="532">
                  <c:v>130.90909090909096</c:v>
                </c:pt>
                <c:pt idx="533">
                  <c:v>130.90909090909093</c:v>
                </c:pt>
                <c:pt idx="534">
                  <c:v>130.90909090909091</c:v>
                </c:pt>
                <c:pt idx="535">
                  <c:v>130.90909090909088</c:v>
                </c:pt>
                <c:pt idx="536">
                  <c:v>130.90909090909088</c:v>
                </c:pt>
                <c:pt idx="537">
                  <c:v>130.90909090909096</c:v>
                </c:pt>
                <c:pt idx="538">
                  <c:v>130.90909090909093</c:v>
                </c:pt>
                <c:pt idx="539">
                  <c:v>130.90909090909091</c:v>
                </c:pt>
                <c:pt idx="540">
                  <c:v>130.90909090909088</c:v>
                </c:pt>
                <c:pt idx="541">
                  <c:v>130.90909090909088</c:v>
                </c:pt>
                <c:pt idx="542">
                  <c:v>130.90909090909096</c:v>
                </c:pt>
                <c:pt idx="543">
                  <c:v>130.90909090909093</c:v>
                </c:pt>
                <c:pt idx="544">
                  <c:v>130.90909090909091</c:v>
                </c:pt>
                <c:pt idx="545">
                  <c:v>130.90909090909088</c:v>
                </c:pt>
                <c:pt idx="546">
                  <c:v>130.90909090909088</c:v>
                </c:pt>
                <c:pt idx="547">
                  <c:v>130.90909090909096</c:v>
                </c:pt>
                <c:pt idx="548">
                  <c:v>130.90909090909093</c:v>
                </c:pt>
                <c:pt idx="549">
                  <c:v>130.90909090909091</c:v>
                </c:pt>
                <c:pt idx="550">
                  <c:v>130.90909090909088</c:v>
                </c:pt>
                <c:pt idx="551">
                  <c:v>130.90909090909088</c:v>
                </c:pt>
                <c:pt idx="552">
                  <c:v>130.90909090909096</c:v>
                </c:pt>
                <c:pt idx="553">
                  <c:v>130.90909090909093</c:v>
                </c:pt>
                <c:pt idx="554">
                  <c:v>130.90909090909093</c:v>
                </c:pt>
                <c:pt idx="555">
                  <c:v>130.90909090909088</c:v>
                </c:pt>
                <c:pt idx="556">
                  <c:v>130.90909090909088</c:v>
                </c:pt>
                <c:pt idx="557">
                  <c:v>130.90909090909093</c:v>
                </c:pt>
                <c:pt idx="558">
                  <c:v>130.90909090909093</c:v>
                </c:pt>
                <c:pt idx="559">
                  <c:v>130.90909090909093</c:v>
                </c:pt>
                <c:pt idx="560">
                  <c:v>130.90909090909088</c:v>
                </c:pt>
                <c:pt idx="561">
                  <c:v>130.90909090909088</c:v>
                </c:pt>
                <c:pt idx="562">
                  <c:v>130.90909090909096</c:v>
                </c:pt>
                <c:pt idx="563">
                  <c:v>130.90909090909093</c:v>
                </c:pt>
                <c:pt idx="564">
                  <c:v>130.90909090909093</c:v>
                </c:pt>
                <c:pt idx="565">
                  <c:v>130.90909090909088</c:v>
                </c:pt>
                <c:pt idx="566">
                  <c:v>130.90909090909088</c:v>
                </c:pt>
                <c:pt idx="567">
                  <c:v>130.90909090909096</c:v>
                </c:pt>
                <c:pt idx="568">
                  <c:v>130.90909090909093</c:v>
                </c:pt>
                <c:pt idx="569">
                  <c:v>130.90909090909093</c:v>
                </c:pt>
                <c:pt idx="570">
                  <c:v>130.90909090909088</c:v>
                </c:pt>
                <c:pt idx="571">
                  <c:v>130.90909090909088</c:v>
                </c:pt>
                <c:pt idx="572">
                  <c:v>130.90909090909096</c:v>
                </c:pt>
                <c:pt idx="573">
                  <c:v>130.90909090909093</c:v>
                </c:pt>
                <c:pt idx="574">
                  <c:v>130.90909090909093</c:v>
                </c:pt>
                <c:pt idx="575">
                  <c:v>130.90909090909088</c:v>
                </c:pt>
                <c:pt idx="576">
                  <c:v>130.90909090909088</c:v>
                </c:pt>
                <c:pt idx="577">
                  <c:v>130.90909090909096</c:v>
                </c:pt>
                <c:pt idx="578">
                  <c:v>130.90909090909093</c:v>
                </c:pt>
                <c:pt idx="579">
                  <c:v>130.90909090909093</c:v>
                </c:pt>
                <c:pt idx="580">
                  <c:v>130.90909090909088</c:v>
                </c:pt>
                <c:pt idx="581">
                  <c:v>130.90909090909088</c:v>
                </c:pt>
                <c:pt idx="582">
                  <c:v>130.90909090909096</c:v>
                </c:pt>
                <c:pt idx="583">
                  <c:v>130.90909090909093</c:v>
                </c:pt>
                <c:pt idx="584">
                  <c:v>130.90909090909093</c:v>
                </c:pt>
                <c:pt idx="585">
                  <c:v>130.90909090909088</c:v>
                </c:pt>
                <c:pt idx="586">
                  <c:v>130.90909090909088</c:v>
                </c:pt>
                <c:pt idx="587">
                  <c:v>130.90909090909096</c:v>
                </c:pt>
                <c:pt idx="588">
                  <c:v>130.90909090909093</c:v>
                </c:pt>
                <c:pt idx="589">
                  <c:v>130.90909090909093</c:v>
                </c:pt>
                <c:pt idx="590">
                  <c:v>130.90909090909088</c:v>
                </c:pt>
                <c:pt idx="591">
                  <c:v>130.90909090909088</c:v>
                </c:pt>
                <c:pt idx="592">
                  <c:v>130.90909090909096</c:v>
                </c:pt>
                <c:pt idx="593">
                  <c:v>130.90909090909093</c:v>
                </c:pt>
                <c:pt idx="594">
                  <c:v>130.90909090909093</c:v>
                </c:pt>
                <c:pt idx="595">
                  <c:v>130.90909090909088</c:v>
                </c:pt>
                <c:pt idx="596">
                  <c:v>130.90909090909088</c:v>
                </c:pt>
                <c:pt idx="597">
                  <c:v>130.90909090909096</c:v>
                </c:pt>
                <c:pt idx="598">
                  <c:v>130.90909090909093</c:v>
                </c:pt>
                <c:pt idx="599">
                  <c:v>130.90909090909093</c:v>
                </c:pt>
                <c:pt idx="600">
                  <c:v>130.90909090909088</c:v>
                </c:pt>
                <c:pt idx="601">
                  <c:v>130.90909090909088</c:v>
                </c:pt>
                <c:pt idx="602">
                  <c:v>130.90909090909096</c:v>
                </c:pt>
                <c:pt idx="603">
                  <c:v>130.90909090909093</c:v>
                </c:pt>
                <c:pt idx="604">
                  <c:v>130.90909090909093</c:v>
                </c:pt>
                <c:pt idx="605">
                  <c:v>130.90909090909088</c:v>
                </c:pt>
                <c:pt idx="606">
                  <c:v>130.90909090909088</c:v>
                </c:pt>
                <c:pt idx="607">
                  <c:v>130.90909090909096</c:v>
                </c:pt>
                <c:pt idx="608">
                  <c:v>130.90909090909093</c:v>
                </c:pt>
                <c:pt idx="609">
                  <c:v>130.90909090909093</c:v>
                </c:pt>
                <c:pt idx="610">
                  <c:v>130.90909090909088</c:v>
                </c:pt>
                <c:pt idx="611">
                  <c:v>130.90909090909088</c:v>
                </c:pt>
                <c:pt idx="612">
                  <c:v>130.90909090909096</c:v>
                </c:pt>
                <c:pt idx="613">
                  <c:v>130.90909090909093</c:v>
                </c:pt>
                <c:pt idx="614">
                  <c:v>130.90909090909093</c:v>
                </c:pt>
                <c:pt idx="615">
                  <c:v>130.90909090909088</c:v>
                </c:pt>
                <c:pt idx="616">
                  <c:v>130.90909090909088</c:v>
                </c:pt>
                <c:pt idx="617">
                  <c:v>130.90909090909096</c:v>
                </c:pt>
                <c:pt idx="618">
                  <c:v>130.90909090909093</c:v>
                </c:pt>
                <c:pt idx="619">
                  <c:v>130.90909090909091</c:v>
                </c:pt>
                <c:pt idx="620">
                  <c:v>130.90909090909091</c:v>
                </c:pt>
                <c:pt idx="621">
                  <c:v>130.90909090909088</c:v>
                </c:pt>
                <c:pt idx="622">
                  <c:v>130.90909090909096</c:v>
                </c:pt>
                <c:pt idx="623">
                  <c:v>130.90909090909093</c:v>
                </c:pt>
                <c:pt idx="624">
                  <c:v>130.90909090909091</c:v>
                </c:pt>
                <c:pt idx="625">
                  <c:v>130.90909090909091</c:v>
                </c:pt>
                <c:pt idx="626">
                  <c:v>130.90909090909088</c:v>
                </c:pt>
                <c:pt idx="627">
                  <c:v>130.90909090909096</c:v>
                </c:pt>
                <c:pt idx="628">
                  <c:v>130.90909090909093</c:v>
                </c:pt>
                <c:pt idx="629">
                  <c:v>130.90909090909091</c:v>
                </c:pt>
                <c:pt idx="630">
                  <c:v>130.90909090909091</c:v>
                </c:pt>
                <c:pt idx="631">
                  <c:v>130.90909090909088</c:v>
                </c:pt>
                <c:pt idx="632">
                  <c:v>130.90909090909096</c:v>
                </c:pt>
                <c:pt idx="633">
                  <c:v>130.90909090909093</c:v>
                </c:pt>
                <c:pt idx="634">
                  <c:v>130.90909090909093</c:v>
                </c:pt>
                <c:pt idx="635">
                  <c:v>130.90909090909091</c:v>
                </c:pt>
                <c:pt idx="636">
                  <c:v>130.90909090909088</c:v>
                </c:pt>
                <c:pt idx="637">
                  <c:v>130.90909090909096</c:v>
                </c:pt>
                <c:pt idx="638">
                  <c:v>130.90909090909093</c:v>
                </c:pt>
                <c:pt idx="639">
                  <c:v>130.90909090909093</c:v>
                </c:pt>
                <c:pt idx="640">
                  <c:v>130.90909090909091</c:v>
                </c:pt>
                <c:pt idx="641">
                  <c:v>130.90909090909088</c:v>
                </c:pt>
                <c:pt idx="642">
                  <c:v>130.90909090909096</c:v>
                </c:pt>
                <c:pt idx="643">
                  <c:v>130.90909090909093</c:v>
                </c:pt>
                <c:pt idx="644">
                  <c:v>130.90909090909093</c:v>
                </c:pt>
                <c:pt idx="645">
                  <c:v>130.90909090909091</c:v>
                </c:pt>
                <c:pt idx="646">
                  <c:v>130.90909090909088</c:v>
                </c:pt>
                <c:pt idx="647">
                  <c:v>130.90909090909096</c:v>
                </c:pt>
                <c:pt idx="648">
                  <c:v>130.90909090909093</c:v>
                </c:pt>
                <c:pt idx="649">
                  <c:v>130.90909090909093</c:v>
                </c:pt>
                <c:pt idx="650">
                  <c:v>130.90909090909091</c:v>
                </c:pt>
                <c:pt idx="651">
                  <c:v>130.90909090909088</c:v>
                </c:pt>
                <c:pt idx="652">
                  <c:v>130.90909090909096</c:v>
                </c:pt>
                <c:pt idx="653">
                  <c:v>130.90909090909093</c:v>
                </c:pt>
                <c:pt idx="654">
                  <c:v>294.54545454545456</c:v>
                </c:pt>
                <c:pt idx="655">
                  <c:v>294.5454545454545</c:v>
                </c:pt>
                <c:pt idx="656">
                  <c:v>294.5454545454545</c:v>
                </c:pt>
                <c:pt idx="657">
                  <c:v>294.54545454545456</c:v>
                </c:pt>
                <c:pt idx="658">
                  <c:v>294.54545454545456</c:v>
                </c:pt>
                <c:pt idx="659">
                  <c:v>294.54545454545456</c:v>
                </c:pt>
                <c:pt idx="660">
                  <c:v>294.5454545454545</c:v>
                </c:pt>
                <c:pt idx="661">
                  <c:v>294.5454545454545</c:v>
                </c:pt>
                <c:pt idx="662">
                  <c:v>294.54545454545456</c:v>
                </c:pt>
                <c:pt idx="663">
                  <c:v>294.54545454545456</c:v>
                </c:pt>
                <c:pt idx="664">
                  <c:v>294.54545454545456</c:v>
                </c:pt>
                <c:pt idx="665">
                  <c:v>294.5454545454545</c:v>
                </c:pt>
                <c:pt idx="666">
                  <c:v>294.5454545454545</c:v>
                </c:pt>
                <c:pt idx="667">
                  <c:v>294.54545454545456</c:v>
                </c:pt>
                <c:pt idx="668">
                  <c:v>294.54545454545456</c:v>
                </c:pt>
                <c:pt idx="669">
                  <c:v>294.54545454545456</c:v>
                </c:pt>
                <c:pt idx="670">
                  <c:v>294.5454545454545</c:v>
                </c:pt>
                <c:pt idx="671">
                  <c:v>294.5454545454545</c:v>
                </c:pt>
                <c:pt idx="672">
                  <c:v>294.54545454545462</c:v>
                </c:pt>
                <c:pt idx="673">
                  <c:v>294.54545454545456</c:v>
                </c:pt>
                <c:pt idx="674">
                  <c:v>294.54545454545456</c:v>
                </c:pt>
                <c:pt idx="675">
                  <c:v>294.5454545454545</c:v>
                </c:pt>
                <c:pt idx="676">
                  <c:v>294.5454545454545</c:v>
                </c:pt>
                <c:pt idx="677">
                  <c:v>294.54545454545462</c:v>
                </c:pt>
                <c:pt idx="678">
                  <c:v>294.54545454545456</c:v>
                </c:pt>
                <c:pt idx="679">
                  <c:v>294.54545454545456</c:v>
                </c:pt>
                <c:pt idx="680">
                  <c:v>294.5454545454545</c:v>
                </c:pt>
                <c:pt idx="681">
                  <c:v>294.5454545454545</c:v>
                </c:pt>
                <c:pt idx="682">
                  <c:v>294.54545454545462</c:v>
                </c:pt>
                <c:pt idx="683">
                  <c:v>294.54545454545456</c:v>
                </c:pt>
                <c:pt idx="684">
                  <c:v>294.54545454545456</c:v>
                </c:pt>
                <c:pt idx="685">
                  <c:v>294.5454545454545</c:v>
                </c:pt>
                <c:pt idx="686">
                  <c:v>294.5454545454545</c:v>
                </c:pt>
                <c:pt idx="687">
                  <c:v>294.54545454545462</c:v>
                </c:pt>
                <c:pt idx="688">
                  <c:v>294.54545454545456</c:v>
                </c:pt>
                <c:pt idx="689">
                  <c:v>294.54545454545456</c:v>
                </c:pt>
                <c:pt idx="690">
                  <c:v>294.5454545454545</c:v>
                </c:pt>
                <c:pt idx="691">
                  <c:v>294.5454545454545</c:v>
                </c:pt>
                <c:pt idx="692">
                  <c:v>294.54545454545462</c:v>
                </c:pt>
                <c:pt idx="693">
                  <c:v>294.54545454545456</c:v>
                </c:pt>
                <c:pt idx="694">
                  <c:v>294.54545454545456</c:v>
                </c:pt>
                <c:pt idx="695">
                  <c:v>294.5454545454545</c:v>
                </c:pt>
                <c:pt idx="696">
                  <c:v>294.5454545454545</c:v>
                </c:pt>
                <c:pt idx="697">
                  <c:v>294.54545454545462</c:v>
                </c:pt>
                <c:pt idx="698">
                  <c:v>294.54545454545456</c:v>
                </c:pt>
                <c:pt idx="699">
                  <c:v>294.54545454545456</c:v>
                </c:pt>
                <c:pt idx="700">
                  <c:v>294.5454545454545</c:v>
                </c:pt>
                <c:pt idx="701">
                  <c:v>294.5454545454545</c:v>
                </c:pt>
                <c:pt idx="702">
                  <c:v>294.54545454545462</c:v>
                </c:pt>
                <c:pt idx="703">
                  <c:v>294.54545454545456</c:v>
                </c:pt>
                <c:pt idx="704">
                  <c:v>294.54545454545456</c:v>
                </c:pt>
                <c:pt idx="705">
                  <c:v>294.5454545454545</c:v>
                </c:pt>
                <c:pt idx="706">
                  <c:v>294.5454545454545</c:v>
                </c:pt>
                <c:pt idx="707">
                  <c:v>294.54545454545462</c:v>
                </c:pt>
                <c:pt idx="708">
                  <c:v>294.54545454545456</c:v>
                </c:pt>
                <c:pt idx="709">
                  <c:v>294.54545454545456</c:v>
                </c:pt>
                <c:pt idx="710">
                  <c:v>294.5454545454545</c:v>
                </c:pt>
                <c:pt idx="711">
                  <c:v>294.5454545454545</c:v>
                </c:pt>
                <c:pt idx="712">
                  <c:v>294.54545454545462</c:v>
                </c:pt>
                <c:pt idx="713">
                  <c:v>294.54545454545456</c:v>
                </c:pt>
                <c:pt idx="714">
                  <c:v>294.54545454545456</c:v>
                </c:pt>
                <c:pt idx="715">
                  <c:v>294.5454545454545</c:v>
                </c:pt>
                <c:pt idx="716">
                  <c:v>294.5454545454545</c:v>
                </c:pt>
                <c:pt idx="717">
                  <c:v>294.54545454545462</c:v>
                </c:pt>
                <c:pt idx="718">
                  <c:v>294.54545454545456</c:v>
                </c:pt>
                <c:pt idx="719">
                  <c:v>-65.454545454545453</c:v>
                </c:pt>
                <c:pt idx="720">
                  <c:v>-65.454545454545467</c:v>
                </c:pt>
                <c:pt idx="721">
                  <c:v>-65.454545454545496</c:v>
                </c:pt>
                <c:pt idx="722">
                  <c:v>-65.454545454545411</c:v>
                </c:pt>
                <c:pt idx="723">
                  <c:v>-65.454545454545425</c:v>
                </c:pt>
                <c:pt idx="724">
                  <c:v>-65.454545454545453</c:v>
                </c:pt>
                <c:pt idx="725">
                  <c:v>-65.454545454545467</c:v>
                </c:pt>
                <c:pt idx="726">
                  <c:v>-65.454545454545496</c:v>
                </c:pt>
                <c:pt idx="727">
                  <c:v>-65.454545454545411</c:v>
                </c:pt>
                <c:pt idx="728">
                  <c:v>-65.454545454545425</c:v>
                </c:pt>
                <c:pt idx="729">
                  <c:v>-65.454545454545453</c:v>
                </c:pt>
                <c:pt idx="730">
                  <c:v>-65.454545454545467</c:v>
                </c:pt>
                <c:pt idx="731">
                  <c:v>-65.454545454545496</c:v>
                </c:pt>
                <c:pt idx="732">
                  <c:v>-65.454545454545411</c:v>
                </c:pt>
                <c:pt idx="733">
                  <c:v>-65.454545454545425</c:v>
                </c:pt>
                <c:pt idx="734">
                  <c:v>-65.454545454545453</c:v>
                </c:pt>
                <c:pt idx="735">
                  <c:v>-65.454545454545467</c:v>
                </c:pt>
                <c:pt idx="736">
                  <c:v>-65.454545454545496</c:v>
                </c:pt>
                <c:pt idx="737">
                  <c:v>-65.454545454545411</c:v>
                </c:pt>
                <c:pt idx="738">
                  <c:v>-65.454545454545425</c:v>
                </c:pt>
                <c:pt idx="739">
                  <c:v>-65.454545454545453</c:v>
                </c:pt>
                <c:pt idx="740">
                  <c:v>-65.454545454545467</c:v>
                </c:pt>
                <c:pt idx="741">
                  <c:v>-65.454545454545496</c:v>
                </c:pt>
                <c:pt idx="742">
                  <c:v>-65.454545454545411</c:v>
                </c:pt>
                <c:pt idx="743">
                  <c:v>-65.454545454545425</c:v>
                </c:pt>
                <c:pt idx="744">
                  <c:v>-65.454545454545453</c:v>
                </c:pt>
                <c:pt idx="745">
                  <c:v>-65.454545454545467</c:v>
                </c:pt>
                <c:pt idx="746">
                  <c:v>-65.454545454545482</c:v>
                </c:pt>
                <c:pt idx="747">
                  <c:v>-65.454545454545411</c:v>
                </c:pt>
                <c:pt idx="748">
                  <c:v>-65.454545454545425</c:v>
                </c:pt>
                <c:pt idx="749">
                  <c:v>-65.454545454545453</c:v>
                </c:pt>
                <c:pt idx="750">
                  <c:v>-65.454545454545467</c:v>
                </c:pt>
                <c:pt idx="751">
                  <c:v>-65.454545454545482</c:v>
                </c:pt>
                <c:pt idx="752">
                  <c:v>-65.454545454545411</c:v>
                </c:pt>
                <c:pt idx="753">
                  <c:v>-65.454545454545425</c:v>
                </c:pt>
                <c:pt idx="754">
                  <c:v>-65.454545454545453</c:v>
                </c:pt>
                <c:pt idx="755">
                  <c:v>-65.454545454545467</c:v>
                </c:pt>
                <c:pt idx="756">
                  <c:v>-65.454545454545482</c:v>
                </c:pt>
                <c:pt idx="757">
                  <c:v>-65.454545454545411</c:v>
                </c:pt>
                <c:pt idx="758">
                  <c:v>-65.454545454545425</c:v>
                </c:pt>
                <c:pt idx="759">
                  <c:v>-65.454545454545439</c:v>
                </c:pt>
                <c:pt idx="760">
                  <c:v>-65.454545454545467</c:v>
                </c:pt>
                <c:pt idx="761">
                  <c:v>-65.454545454545482</c:v>
                </c:pt>
                <c:pt idx="762">
                  <c:v>-65.454545454545411</c:v>
                </c:pt>
                <c:pt idx="763">
                  <c:v>-65.454545454545425</c:v>
                </c:pt>
                <c:pt idx="764">
                  <c:v>-65.454545454545439</c:v>
                </c:pt>
                <c:pt idx="765">
                  <c:v>-65.454545454545467</c:v>
                </c:pt>
                <c:pt idx="766">
                  <c:v>-65.454545454545482</c:v>
                </c:pt>
                <c:pt idx="767">
                  <c:v>-65.454545454545411</c:v>
                </c:pt>
                <c:pt idx="768">
                  <c:v>-65.454545454545425</c:v>
                </c:pt>
                <c:pt idx="769">
                  <c:v>-65.454545454545439</c:v>
                </c:pt>
                <c:pt idx="770">
                  <c:v>-65.454545454545467</c:v>
                </c:pt>
                <c:pt idx="771">
                  <c:v>-65.454545454545482</c:v>
                </c:pt>
                <c:pt idx="772">
                  <c:v>-65.454545454545411</c:v>
                </c:pt>
                <c:pt idx="773">
                  <c:v>-65.454545454545425</c:v>
                </c:pt>
                <c:pt idx="774">
                  <c:v>-65.454545454545439</c:v>
                </c:pt>
                <c:pt idx="775">
                  <c:v>-65.454545454545467</c:v>
                </c:pt>
                <c:pt idx="776">
                  <c:v>-65.454545454545482</c:v>
                </c:pt>
                <c:pt idx="777">
                  <c:v>-65.454545454545396</c:v>
                </c:pt>
                <c:pt idx="778">
                  <c:v>-65.454545454545425</c:v>
                </c:pt>
                <c:pt idx="779">
                  <c:v>-65.454545454545439</c:v>
                </c:pt>
                <c:pt idx="780">
                  <c:v>-65.454545454545467</c:v>
                </c:pt>
                <c:pt idx="781">
                  <c:v>-65.454545454545482</c:v>
                </c:pt>
                <c:pt idx="782">
                  <c:v>-65.454545454545411</c:v>
                </c:pt>
                <c:pt idx="783">
                  <c:v>-65.454545454545411</c:v>
                </c:pt>
                <c:pt idx="784">
                  <c:v>-65.454545454545439</c:v>
                </c:pt>
                <c:pt idx="785">
                  <c:v>-65.454545454545467</c:v>
                </c:pt>
                <c:pt idx="786">
                  <c:v>-65.454545454545496</c:v>
                </c:pt>
                <c:pt idx="787">
                  <c:v>-65.454545454545411</c:v>
                </c:pt>
                <c:pt idx="788">
                  <c:v>-65.454545454545411</c:v>
                </c:pt>
                <c:pt idx="789">
                  <c:v>-65.454545454545439</c:v>
                </c:pt>
                <c:pt idx="790">
                  <c:v>-65.454545454545467</c:v>
                </c:pt>
                <c:pt idx="791">
                  <c:v>-65.454545454545496</c:v>
                </c:pt>
                <c:pt idx="792">
                  <c:v>-65.454545454545411</c:v>
                </c:pt>
                <c:pt idx="793">
                  <c:v>-65.454545454545411</c:v>
                </c:pt>
                <c:pt idx="794">
                  <c:v>-65.454545454545439</c:v>
                </c:pt>
                <c:pt idx="795">
                  <c:v>-65.454545454545467</c:v>
                </c:pt>
                <c:pt idx="796">
                  <c:v>-65.454545454545496</c:v>
                </c:pt>
                <c:pt idx="797">
                  <c:v>-65.454545454545411</c:v>
                </c:pt>
                <c:pt idx="798">
                  <c:v>-65.454545454545411</c:v>
                </c:pt>
                <c:pt idx="799">
                  <c:v>-65.454545454545439</c:v>
                </c:pt>
                <c:pt idx="800">
                  <c:v>-65.454545454545467</c:v>
                </c:pt>
                <c:pt idx="801">
                  <c:v>-65.454545454545496</c:v>
                </c:pt>
                <c:pt idx="802">
                  <c:v>-65.454545454545411</c:v>
                </c:pt>
                <c:pt idx="803">
                  <c:v>-65.454545454545411</c:v>
                </c:pt>
                <c:pt idx="804">
                  <c:v>-65.454545454545439</c:v>
                </c:pt>
                <c:pt idx="805">
                  <c:v>-65.454545454545467</c:v>
                </c:pt>
                <c:pt idx="806">
                  <c:v>-65.454545454545496</c:v>
                </c:pt>
                <c:pt idx="807">
                  <c:v>-65.454545454545411</c:v>
                </c:pt>
                <c:pt idx="808">
                  <c:v>-65.454545454545411</c:v>
                </c:pt>
                <c:pt idx="809">
                  <c:v>-65.454545454545439</c:v>
                </c:pt>
                <c:pt idx="810">
                  <c:v>-65.454545454545467</c:v>
                </c:pt>
                <c:pt idx="811">
                  <c:v>-65.454545454545496</c:v>
                </c:pt>
                <c:pt idx="812">
                  <c:v>-65.454545454545411</c:v>
                </c:pt>
                <c:pt idx="813">
                  <c:v>-65.454545454545411</c:v>
                </c:pt>
                <c:pt idx="814">
                  <c:v>-65.454545454545439</c:v>
                </c:pt>
                <c:pt idx="815">
                  <c:v>-65.454545454545467</c:v>
                </c:pt>
                <c:pt idx="816">
                  <c:v>-65.454545454545496</c:v>
                </c:pt>
                <c:pt idx="817">
                  <c:v>-65.454545454545411</c:v>
                </c:pt>
                <c:pt idx="818">
                  <c:v>98.181818181818201</c:v>
                </c:pt>
                <c:pt idx="819">
                  <c:v>98.181818181818187</c:v>
                </c:pt>
                <c:pt idx="820">
                  <c:v>98.181818181818159</c:v>
                </c:pt>
                <c:pt idx="821">
                  <c:v>98.181818181818144</c:v>
                </c:pt>
                <c:pt idx="822">
                  <c:v>98.18181818181823</c:v>
                </c:pt>
                <c:pt idx="823">
                  <c:v>98.181818181818201</c:v>
                </c:pt>
                <c:pt idx="824">
                  <c:v>98.181818181818187</c:v>
                </c:pt>
                <c:pt idx="825">
                  <c:v>98.181818181818159</c:v>
                </c:pt>
                <c:pt idx="826">
                  <c:v>98.181818181818144</c:v>
                </c:pt>
                <c:pt idx="827">
                  <c:v>98.18181818181823</c:v>
                </c:pt>
                <c:pt idx="828">
                  <c:v>98.181818181818201</c:v>
                </c:pt>
                <c:pt idx="829">
                  <c:v>98.181818181818187</c:v>
                </c:pt>
                <c:pt idx="830">
                  <c:v>98.181818181818159</c:v>
                </c:pt>
                <c:pt idx="831">
                  <c:v>98.181818181818144</c:v>
                </c:pt>
                <c:pt idx="832">
                  <c:v>98.18181818181823</c:v>
                </c:pt>
                <c:pt idx="833">
                  <c:v>98.181818181818201</c:v>
                </c:pt>
                <c:pt idx="834">
                  <c:v>98.181818181818187</c:v>
                </c:pt>
                <c:pt idx="835">
                  <c:v>98.181818181818159</c:v>
                </c:pt>
                <c:pt idx="836">
                  <c:v>98.181818181818144</c:v>
                </c:pt>
                <c:pt idx="837">
                  <c:v>98.18181818181823</c:v>
                </c:pt>
                <c:pt idx="838">
                  <c:v>98.181818181818201</c:v>
                </c:pt>
                <c:pt idx="839">
                  <c:v>98.181818181818187</c:v>
                </c:pt>
                <c:pt idx="840">
                  <c:v>98.181818181818159</c:v>
                </c:pt>
                <c:pt idx="841">
                  <c:v>98.181818181818144</c:v>
                </c:pt>
                <c:pt idx="842">
                  <c:v>98.18181818181823</c:v>
                </c:pt>
                <c:pt idx="843">
                  <c:v>98.181818181818201</c:v>
                </c:pt>
                <c:pt idx="844">
                  <c:v>98.181818181818187</c:v>
                </c:pt>
                <c:pt idx="845">
                  <c:v>98.181818181818159</c:v>
                </c:pt>
                <c:pt idx="846">
                  <c:v>98.181818181818144</c:v>
                </c:pt>
                <c:pt idx="847">
                  <c:v>98.18181818181823</c:v>
                </c:pt>
                <c:pt idx="848">
                  <c:v>98.181818181818201</c:v>
                </c:pt>
                <c:pt idx="849">
                  <c:v>98.181818181818187</c:v>
                </c:pt>
                <c:pt idx="850">
                  <c:v>98.181818181818159</c:v>
                </c:pt>
                <c:pt idx="851">
                  <c:v>98.181818181818144</c:v>
                </c:pt>
                <c:pt idx="852">
                  <c:v>98.181818181818215</c:v>
                </c:pt>
                <c:pt idx="853">
                  <c:v>98.181818181818215</c:v>
                </c:pt>
                <c:pt idx="854">
                  <c:v>98.181818181818187</c:v>
                </c:pt>
                <c:pt idx="855">
                  <c:v>98.181818181818159</c:v>
                </c:pt>
                <c:pt idx="856">
                  <c:v>98.181818181818144</c:v>
                </c:pt>
                <c:pt idx="857">
                  <c:v>98.18181818181823</c:v>
                </c:pt>
                <c:pt idx="858">
                  <c:v>98.181818181818215</c:v>
                </c:pt>
                <c:pt idx="859">
                  <c:v>98.181818181818187</c:v>
                </c:pt>
                <c:pt idx="860">
                  <c:v>98.181818181818159</c:v>
                </c:pt>
                <c:pt idx="861">
                  <c:v>98.181818181818144</c:v>
                </c:pt>
                <c:pt idx="862">
                  <c:v>98.18181818181823</c:v>
                </c:pt>
                <c:pt idx="863">
                  <c:v>98.181818181818215</c:v>
                </c:pt>
                <c:pt idx="864">
                  <c:v>98.181818181818187</c:v>
                </c:pt>
                <c:pt idx="865">
                  <c:v>98.181818181818159</c:v>
                </c:pt>
                <c:pt idx="866">
                  <c:v>98.181818181818144</c:v>
                </c:pt>
                <c:pt idx="867">
                  <c:v>98.18181818181823</c:v>
                </c:pt>
                <c:pt idx="868">
                  <c:v>98.181818181818215</c:v>
                </c:pt>
                <c:pt idx="869">
                  <c:v>98.181818181818187</c:v>
                </c:pt>
                <c:pt idx="870">
                  <c:v>98.181818181818159</c:v>
                </c:pt>
                <c:pt idx="871">
                  <c:v>98.181818181818144</c:v>
                </c:pt>
                <c:pt idx="872">
                  <c:v>98.18181818181823</c:v>
                </c:pt>
                <c:pt idx="873">
                  <c:v>98.181818181818215</c:v>
                </c:pt>
                <c:pt idx="874">
                  <c:v>98.181818181818187</c:v>
                </c:pt>
                <c:pt idx="875">
                  <c:v>98.181818181818159</c:v>
                </c:pt>
                <c:pt idx="876">
                  <c:v>98.181818181818144</c:v>
                </c:pt>
                <c:pt idx="877">
                  <c:v>98.18181818181823</c:v>
                </c:pt>
                <c:pt idx="878">
                  <c:v>98.181818181818215</c:v>
                </c:pt>
                <c:pt idx="879">
                  <c:v>98.181818181818187</c:v>
                </c:pt>
                <c:pt idx="880">
                  <c:v>98.181818181818159</c:v>
                </c:pt>
                <c:pt idx="881">
                  <c:v>98.181818181818144</c:v>
                </c:pt>
                <c:pt idx="882">
                  <c:v>98.18181818181823</c:v>
                </c:pt>
                <c:pt idx="883">
                  <c:v>98.181818181818201</c:v>
                </c:pt>
                <c:pt idx="884">
                  <c:v>98.181818181818187</c:v>
                </c:pt>
                <c:pt idx="885">
                  <c:v>98.181818181818173</c:v>
                </c:pt>
                <c:pt idx="886">
                  <c:v>98.181818181818144</c:v>
                </c:pt>
                <c:pt idx="887">
                  <c:v>98.18181818181823</c:v>
                </c:pt>
                <c:pt idx="888">
                  <c:v>98.181818181818201</c:v>
                </c:pt>
                <c:pt idx="889">
                  <c:v>98.181818181818187</c:v>
                </c:pt>
                <c:pt idx="890">
                  <c:v>98.181818181818173</c:v>
                </c:pt>
                <c:pt idx="891">
                  <c:v>98.181818181818144</c:v>
                </c:pt>
                <c:pt idx="892">
                  <c:v>98.18181818181823</c:v>
                </c:pt>
                <c:pt idx="893">
                  <c:v>98.181818181818215</c:v>
                </c:pt>
                <c:pt idx="894">
                  <c:v>98.181818181818187</c:v>
                </c:pt>
                <c:pt idx="895">
                  <c:v>98.181818181818173</c:v>
                </c:pt>
                <c:pt idx="896">
                  <c:v>98.181818181818144</c:v>
                </c:pt>
                <c:pt idx="897">
                  <c:v>98.18181818181823</c:v>
                </c:pt>
                <c:pt idx="898">
                  <c:v>98.181818181818215</c:v>
                </c:pt>
                <c:pt idx="899">
                  <c:v>98.181818181818187</c:v>
                </c:pt>
                <c:pt idx="900">
                  <c:v>98.181818181818173</c:v>
                </c:pt>
                <c:pt idx="901">
                  <c:v>98.181818181818144</c:v>
                </c:pt>
                <c:pt idx="902">
                  <c:v>98.18181818181823</c:v>
                </c:pt>
                <c:pt idx="903">
                  <c:v>98.181818181818215</c:v>
                </c:pt>
                <c:pt idx="904">
                  <c:v>98.181818181818187</c:v>
                </c:pt>
                <c:pt idx="905">
                  <c:v>98.181818181818173</c:v>
                </c:pt>
                <c:pt idx="906">
                  <c:v>98.181818181818144</c:v>
                </c:pt>
                <c:pt idx="907">
                  <c:v>98.18181818181823</c:v>
                </c:pt>
                <c:pt idx="908">
                  <c:v>98.181818181818215</c:v>
                </c:pt>
                <c:pt idx="909">
                  <c:v>98.181818181818187</c:v>
                </c:pt>
                <c:pt idx="910">
                  <c:v>98.181818181818173</c:v>
                </c:pt>
                <c:pt idx="911">
                  <c:v>98.181818181818144</c:v>
                </c:pt>
                <c:pt idx="912">
                  <c:v>98.18181818181823</c:v>
                </c:pt>
                <c:pt idx="913">
                  <c:v>98.181818181818215</c:v>
                </c:pt>
                <c:pt idx="914">
                  <c:v>98.181818181818187</c:v>
                </c:pt>
                <c:pt idx="915">
                  <c:v>98.181818181818173</c:v>
                </c:pt>
                <c:pt idx="916">
                  <c:v>98.181818181818144</c:v>
                </c:pt>
                <c:pt idx="917">
                  <c:v>98.18181818181823</c:v>
                </c:pt>
                <c:pt idx="918">
                  <c:v>98.181818181818215</c:v>
                </c:pt>
                <c:pt idx="919">
                  <c:v>98.181818181818187</c:v>
                </c:pt>
                <c:pt idx="920">
                  <c:v>98.181818181818173</c:v>
                </c:pt>
                <c:pt idx="921">
                  <c:v>98.181818181818144</c:v>
                </c:pt>
                <c:pt idx="922">
                  <c:v>98.18181818181823</c:v>
                </c:pt>
                <c:pt idx="923">
                  <c:v>98.181818181818215</c:v>
                </c:pt>
                <c:pt idx="924">
                  <c:v>98.181818181818187</c:v>
                </c:pt>
                <c:pt idx="925">
                  <c:v>98.181818181818173</c:v>
                </c:pt>
                <c:pt idx="926">
                  <c:v>98.181818181818144</c:v>
                </c:pt>
                <c:pt idx="927">
                  <c:v>98.18181818181823</c:v>
                </c:pt>
                <c:pt idx="928">
                  <c:v>98.181818181818215</c:v>
                </c:pt>
                <c:pt idx="929">
                  <c:v>98.181818181818187</c:v>
                </c:pt>
                <c:pt idx="930">
                  <c:v>98.181818181818272</c:v>
                </c:pt>
                <c:pt idx="931">
                  <c:v>98.181818181818144</c:v>
                </c:pt>
                <c:pt idx="932">
                  <c:v>98.18181818181823</c:v>
                </c:pt>
                <c:pt idx="933">
                  <c:v>98.181818181818102</c:v>
                </c:pt>
                <c:pt idx="934">
                  <c:v>98.181818181818187</c:v>
                </c:pt>
                <c:pt idx="935">
                  <c:v>98.181818181818272</c:v>
                </c:pt>
                <c:pt idx="936">
                  <c:v>98.181818181818144</c:v>
                </c:pt>
                <c:pt idx="937">
                  <c:v>98.18181818181823</c:v>
                </c:pt>
                <c:pt idx="938">
                  <c:v>98.181818181818116</c:v>
                </c:pt>
                <c:pt idx="939">
                  <c:v>98.181818181818187</c:v>
                </c:pt>
                <c:pt idx="940">
                  <c:v>98.181818181818272</c:v>
                </c:pt>
                <c:pt idx="941">
                  <c:v>98.181818181818144</c:v>
                </c:pt>
                <c:pt idx="942">
                  <c:v>98.18181818181823</c:v>
                </c:pt>
                <c:pt idx="943">
                  <c:v>98.181818181818116</c:v>
                </c:pt>
                <c:pt idx="944">
                  <c:v>98.181818181818187</c:v>
                </c:pt>
                <c:pt idx="945">
                  <c:v>98.181818181818272</c:v>
                </c:pt>
                <c:pt idx="946">
                  <c:v>98.181818181818159</c:v>
                </c:pt>
                <c:pt idx="947">
                  <c:v>98.181818181818244</c:v>
                </c:pt>
                <c:pt idx="948">
                  <c:v>98.181818181818102</c:v>
                </c:pt>
                <c:pt idx="949">
                  <c:v>98.181818181818187</c:v>
                </c:pt>
                <c:pt idx="950">
                  <c:v>98.181818181818272</c:v>
                </c:pt>
                <c:pt idx="951">
                  <c:v>98.181818181818159</c:v>
                </c:pt>
                <c:pt idx="952">
                  <c:v>98.181818181818244</c:v>
                </c:pt>
                <c:pt idx="953">
                  <c:v>98.181818181818102</c:v>
                </c:pt>
                <c:pt idx="954">
                  <c:v>98.181818181818187</c:v>
                </c:pt>
                <c:pt idx="955">
                  <c:v>98.181818181818272</c:v>
                </c:pt>
                <c:pt idx="956">
                  <c:v>98.181818181818159</c:v>
                </c:pt>
                <c:pt idx="957">
                  <c:v>98.181818181818244</c:v>
                </c:pt>
                <c:pt idx="958">
                  <c:v>98.181818181818102</c:v>
                </c:pt>
                <c:pt idx="959">
                  <c:v>98.181818181818187</c:v>
                </c:pt>
                <c:pt idx="960">
                  <c:v>98.181818181818272</c:v>
                </c:pt>
                <c:pt idx="961">
                  <c:v>98.181818181818159</c:v>
                </c:pt>
                <c:pt idx="962">
                  <c:v>98.181818181818244</c:v>
                </c:pt>
                <c:pt idx="963">
                  <c:v>98.181818181818102</c:v>
                </c:pt>
                <c:pt idx="964">
                  <c:v>98.181818181818187</c:v>
                </c:pt>
                <c:pt idx="965">
                  <c:v>98.181818181818272</c:v>
                </c:pt>
                <c:pt idx="966">
                  <c:v>98.181818181818159</c:v>
                </c:pt>
                <c:pt idx="967">
                  <c:v>98.181818181818244</c:v>
                </c:pt>
                <c:pt idx="968">
                  <c:v>98.181818181818102</c:v>
                </c:pt>
                <c:pt idx="969">
                  <c:v>98.181818181818187</c:v>
                </c:pt>
                <c:pt idx="970">
                  <c:v>98.181818181818272</c:v>
                </c:pt>
                <c:pt idx="971">
                  <c:v>98.181818181818159</c:v>
                </c:pt>
                <c:pt idx="972">
                  <c:v>98.181818181818244</c:v>
                </c:pt>
                <c:pt idx="973">
                  <c:v>98.181818181818102</c:v>
                </c:pt>
                <c:pt idx="974">
                  <c:v>98.181818181818187</c:v>
                </c:pt>
                <c:pt idx="975">
                  <c:v>98.181818181818272</c:v>
                </c:pt>
                <c:pt idx="976">
                  <c:v>98.181818181818159</c:v>
                </c:pt>
                <c:pt idx="977">
                  <c:v>98.181818181818244</c:v>
                </c:pt>
                <c:pt idx="978">
                  <c:v>98.181818181818102</c:v>
                </c:pt>
                <c:pt idx="979">
                  <c:v>98.181818181818187</c:v>
                </c:pt>
                <c:pt idx="980">
                  <c:v>98.181818181818272</c:v>
                </c:pt>
                <c:pt idx="981">
                  <c:v>261.81818181818176</c:v>
                </c:pt>
                <c:pt idx="982">
                  <c:v>261.81818181818187</c:v>
                </c:pt>
                <c:pt idx="983">
                  <c:v>261.81818181818176</c:v>
                </c:pt>
                <c:pt idx="984">
                  <c:v>261.81818181818181</c:v>
                </c:pt>
                <c:pt idx="985">
                  <c:v>261.81818181818193</c:v>
                </c:pt>
                <c:pt idx="986">
                  <c:v>261.81818181818176</c:v>
                </c:pt>
                <c:pt idx="987">
                  <c:v>261.81818181818187</c:v>
                </c:pt>
                <c:pt idx="988">
                  <c:v>261.81818181818176</c:v>
                </c:pt>
                <c:pt idx="989">
                  <c:v>261.81818181818181</c:v>
                </c:pt>
                <c:pt idx="990">
                  <c:v>261.81818181818193</c:v>
                </c:pt>
                <c:pt idx="991">
                  <c:v>261.81818181818176</c:v>
                </c:pt>
                <c:pt idx="992">
                  <c:v>261.81818181818187</c:v>
                </c:pt>
                <c:pt idx="993">
                  <c:v>261.81818181818176</c:v>
                </c:pt>
                <c:pt idx="994">
                  <c:v>261.81818181818181</c:v>
                </c:pt>
                <c:pt idx="995">
                  <c:v>261.81818181818193</c:v>
                </c:pt>
                <c:pt idx="996">
                  <c:v>261.81818181818176</c:v>
                </c:pt>
                <c:pt idx="997">
                  <c:v>261.81818181818187</c:v>
                </c:pt>
                <c:pt idx="998">
                  <c:v>261.81818181818176</c:v>
                </c:pt>
                <c:pt idx="999">
                  <c:v>261.81818181818181</c:v>
                </c:pt>
                <c:pt idx="1000">
                  <c:v>261.81818181818193</c:v>
                </c:pt>
                <c:pt idx="1001">
                  <c:v>261.81818181818176</c:v>
                </c:pt>
                <c:pt idx="1002">
                  <c:v>261.81818181818187</c:v>
                </c:pt>
                <c:pt idx="1003">
                  <c:v>261.81818181818176</c:v>
                </c:pt>
                <c:pt idx="1004">
                  <c:v>261.81818181818181</c:v>
                </c:pt>
                <c:pt idx="1005">
                  <c:v>261.81818181818193</c:v>
                </c:pt>
                <c:pt idx="1006">
                  <c:v>261.81818181818176</c:v>
                </c:pt>
                <c:pt idx="1007">
                  <c:v>261.81818181818187</c:v>
                </c:pt>
                <c:pt idx="1008">
                  <c:v>261.81818181818176</c:v>
                </c:pt>
                <c:pt idx="1009">
                  <c:v>261.81818181818181</c:v>
                </c:pt>
                <c:pt idx="1010">
                  <c:v>261.81818181818193</c:v>
                </c:pt>
                <c:pt idx="1011">
                  <c:v>261.81818181818176</c:v>
                </c:pt>
                <c:pt idx="1012">
                  <c:v>261.81818181818187</c:v>
                </c:pt>
                <c:pt idx="1013">
                  <c:v>261.81818181818176</c:v>
                </c:pt>
                <c:pt idx="1014">
                  <c:v>261.81818181818181</c:v>
                </c:pt>
                <c:pt idx="1015">
                  <c:v>261.81818181818193</c:v>
                </c:pt>
                <c:pt idx="1016">
                  <c:v>261.81818181818176</c:v>
                </c:pt>
                <c:pt idx="1017">
                  <c:v>261.81818181818187</c:v>
                </c:pt>
                <c:pt idx="1018">
                  <c:v>261.81818181818176</c:v>
                </c:pt>
                <c:pt idx="1019">
                  <c:v>261.81818181818181</c:v>
                </c:pt>
                <c:pt idx="1020">
                  <c:v>261.81818181818193</c:v>
                </c:pt>
                <c:pt idx="1021">
                  <c:v>261.81818181818176</c:v>
                </c:pt>
                <c:pt idx="1022">
                  <c:v>261.81818181818187</c:v>
                </c:pt>
                <c:pt idx="1023">
                  <c:v>261.81818181818176</c:v>
                </c:pt>
                <c:pt idx="1024">
                  <c:v>261.81818181818181</c:v>
                </c:pt>
                <c:pt idx="1025">
                  <c:v>261.81818181818193</c:v>
                </c:pt>
                <c:pt idx="1026">
                  <c:v>261.81818181818176</c:v>
                </c:pt>
                <c:pt idx="1027">
                  <c:v>261.81818181818187</c:v>
                </c:pt>
                <c:pt idx="1028">
                  <c:v>261.81818181818176</c:v>
                </c:pt>
                <c:pt idx="1029">
                  <c:v>261.81818181818181</c:v>
                </c:pt>
                <c:pt idx="1030">
                  <c:v>261.81818181818193</c:v>
                </c:pt>
                <c:pt idx="1031">
                  <c:v>261.81818181818176</c:v>
                </c:pt>
                <c:pt idx="1032">
                  <c:v>261.81818181818187</c:v>
                </c:pt>
                <c:pt idx="1033">
                  <c:v>261.81818181818176</c:v>
                </c:pt>
                <c:pt idx="1034">
                  <c:v>261.81818181818181</c:v>
                </c:pt>
                <c:pt idx="1035">
                  <c:v>261.81818181818193</c:v>
                </c:pt>
                <c:pt idx="1036">
                  <c:v>261.81818181818176</c:v>
                </c:pt>
                <c:pt idx="1037">
                  <c:v>261.81818181818187</c:v>
                </c:pt>
                <c:pt idx="1038">
                  <c:v>261.81818181818176</c:v>
                </c:pt>
                <c:pt idx="1039">
                  <c:v>261.81818181818181</c:v>
                </c:pt>
                <c:pt idx="1040">
                  <c:v>261.81818181818193</c:v>
                </c:pt>
                <c:pt idx="1041">
                  <c:v>261.81818181818176</c:v>
                </c:pt>
                <c:pt idx="1042">
                  <c:v>261.81818181818187</c:v>
                </c:pt>
                <c:pt idx="1043">
                  <c:v>261.81818181818176</c:v>
                </c:pt>
                <c:pt idx="1044">
                  <c:v>261.81818181818181</c:v>
                </c:pt>
                <c:pt idx="1045">
                  <c:v>261.81818181818193</c:v>
                </c:pt>
                <c:pt idx="1046">
                  <c:v>261.81818181818176</c:v>
                </c:pt>
                <c:pt idx="1047">
                  <c:v>261.81818181818187</c:v>
                </c:pt>
                <c:pt idx="1048">
                  <c:v>261.81818181818176</c:v>
                </c:pt>
                <c:pt idx="1049">
                  <c:v>261.81818181818181</c:v>
                </c:pt>
                <c:pt idx="1050">
                  <c:v>261.81818181818193</c:v>
                </c:pt>
                <c:pt idx="1051">
                  <c:v>261.81818181818176</c:v>
                </c:pt>
                <c:pt idx="1052">
                  <c:v>261.81818181818187</c:v>
                </c:pt>
                <c:pt idx="1053">
                  <c:v>261.81818181818176</c:v>
                </c:pt>
                <c:pt idx="1054">
                  <c:v>261.81818181818181</c:v>
                </c:pt>
                <c:pt idx="1055">
                  <c:v>261.81818181818193</c:v>
                </c:pt>
                <c:pt idx="1056">
                  <c:v>261.81818181818176</c:v>
                </c:pt>
                <c:pt idx="1057">
                  <c:v>261.81818181818187</c:v>
                </c:pt>
                <c:pt idx="1058">
                  <c:v>261.81818181818176</c:v>
                </c:pt>
                <c:pt idx="1059">
                  <c:v>261.81818181818181</c:v>
                </c:pt>
                <c:pt idx="1060">
                  <c:v>261.81818181818193</c:v>
                </c:pt>
                <c:pt idx="1061">
                  <c:v>261.81818181818176</c:v>
                </c:pt>
                <c:pt idx="1062">
                  <c:v>261.81818181818187</c:v>
                </c:pt>
                <c:pt idx="1063">
                  <c:v>261.81818181818176</c:v>
                </c:pt>
                <c:pt idx="1064">
                  <c:v>261.81818181818181</c:v>
                </c:pt>
                <c:pt idx="1065">
                  <c:v>261.81818181818193</c:v>
                </c:pt>
                <c:pt idx="1066">
                  <c:v>261.81818181818176</c:v>
                </c:pt>
                <c:pt idx="1067">
                  <c:v>261.81818181818187</c:v>
                </c:pt>
                <c:pt idx="1068">
                  <c:v>261.81818181818176</c:v>
                </c:pt>
                <c:pt idx="1069">
                  <c:v>261.81818181818181</c:v>
                </c:pt>
                <c:pt idx="1070">
                  <c:v>261.81818181818193</c:v>
                </c:pt>
                <c:pt idx="1071">
                  <c:v>261.81818181818176</c:v>
                </c:pt>
                <c:pt idx="1072">
                  <c:v>261.81818181818187</c:v>
                </c:pt>
                <c:pt idx="1073">
                  <c:v>261.81818181818176</c:v>
                </c:pt>
                <c:pt idx="1074">
                  <c:v>261.81818181818181</c:v>
                </c:pt>
                <c:pt idx="1075">
                  <c:v>261.81818181818193</c:v>
                </c:pt>
                <c:pt idx="1076">
                  <c:v>261.81818181818176</c:v>
                </c:pt>
                <c:pt idx="1077">
                  <c:v>261.81818181818187</c:v>
                </c:pt>
                <c:pt idx="1078">
                  <c:v>261.81818181818176</c:v>
                </c:pt>
                <c:pt idx="1079">
                  <c:v>-98.181818181818173</c:v>
                </c:pt>
                <c:pt idx="1080">
                  <c:v>-98.181818181818088</c:v>
                </c:pt>
                <c:pt idx="1081">
                  <c:v>-98.181818181818215</c:v>
                </c:pt>
                <c:pt idx="1082">
                  <c:v>-98.18181818181813</c:v>
                </c:pt>
                <c:pt idx="1083">
                  <c:v>-98.181818181818258</c:v>
                </c:pt>
                <c:pt idx="1084">
                  <c:v>-98.181818181818173</c:v>
                </c:pt>
                <c:pt idx="1085">
                  <c:v>-98.181818181818088</c:v>
                </c:pt>
                <c:pt idx="1086">
                  <c:v>-98.181818181818215</c:v>
                </c:pt>
                <c:pt idx="1087">
                  <c:v>-98.18181818181813</c:v>
                </c:pt>
                <c:pt idx="1088">
                  <c:v>-98.181818181818258</c:v>
                </c:pt>
                <c:pt idx="1089">
                  <c:v>-98.181818181818173</c:v>
                </c:pt>
                <c:pt idx="1090">
                  <c:v>-98.181818181818088</c:v>
                </c:pt>
                <c:pt idx="1091">
                  <c:v>-98.181818181818215</c:v>
                </c:pt>
                <c:pt idx="1092">
                  <c:v>-98.18181818181813</c:v>
                </c:pt>
                <c:pt idx="1093">
                  <c:v>-98.181818181818258</c:v>
                </c:pt>
                <c:pt idx="1094">
                  <c:v>-98.181818181818173</c:v>
                </c:pt>
                <c:pt idx="1095">
                  <c:v>-98.181818181818088</c:v>
                </c:pt>
                <c:pt idx="1096">
                  <c:v>-98.181818181818215</c:v>
                </c:pt>
                <c:pt idx="1097">
                  <c:v>-98.18181818181813</c:v>
                </c:pt>
                <c:pt idx="1098">
                  <c:v>-98.181818181818258</c:v>
                </c:pt>
                <c:pt idx="1099">
                  <c:v>-98.181818181818173</c:v>
                </c:pt>
                <c:pt idx="1100">
                  <c:v>-98.181818181818088</c:v>
                </c:pt>
                <c:pt idx="1101">
                  <c:v>-98.181818181818215</c:v>
                </c:pt>
                <c:pt idx="1102">
                  <c:v>-98.18181818181813</c:v>
                </c:pt>
                <c:pt idx="1103">
                  <c:v>-98.181818181818258</c:v>
                </c:pt>
                <c:pt idx="1104">
                  <c:v>-98.181818181818173</c:v>
                </c:pt>
                <c:pt idx="1105">
                  <c:v>-98.181818181818088</c:v>
                </c:pt>
                <c:pt idx="1106">
                  <c:v>-98.181818181818215</c:v>
                </c:pt>
                <c:pt idx="1107">
                  <c:v>-98.18181818181813</c:v>
                </c:pt>
                <c:pt idx="1108">
                  <c:v>-98.181818181818258</c:v>
                </c:pt>
                <c:pt idx="1109">
                  <c:v>-98.181818181818159</c:v>
                </c:pt>
                <c:pt idx="1110">
                  <c:v>-98.181818181818102</c:v>
                </c:pt>
                <c:pt idx="1111">
                  <c:v>-98.181818181818215</c:v>
                </c:pt>
                <c:pt idx="1112">
                  <c:v>-98.18181818181813</c:v>
                </c:pt>
                <c:pt idx="1113">
                  <c:v>-98.181818181818244</c:v>
                </c:pt>
                <c:pt idx="1114">
                  <c:v>-98.181818181818159</c:v>
                </c:pt>
                <c:pt idx="1115">
                  <c:v>-98.181818181818102</c:v>
                </c:pt>
                <c:pt idx="1116">
                  <c:v>-98.181818181818215</c:v>
                </c:pt>
                <c:pt idx="1117">
                  <c:v>-98.18181818181813</c:v>
                </c:pt>
                <c:pt idx="1118">
                  <c:v>-98.181818181818244</c:v>
                </c:pt>
                <c:pt idx="1119">
                  <c:v>-98.181818181818159</c:v>
                </c:pt>
                <c:pt idx="1120">
                  <c:v>-98.181818181818102</c:v>
                </c:pt>
                <c:pt idx="1121">
                  <c:v>-98.181818181818215</c:v>
                </c:pt>
                <c:pt idx="1122">
                  <c:v>-98.18181818181813</c:v>
                </c:pt>
                <c:pt idx="1123">
                  <c:v>-98.181818181818244</c:v>
                </c:pt>
                <c:pt idx="1124">
                  <c:v>-98.181818181818159</c:v>
                </c:pt>
                <c:pt idx="1125">
                  <c:v>-98.181818181818073</c:v>
                </c:pt>
                <c:pt idx="1126">
                  <c:v>-98.181818181818215</c:v>
                </c:pt>
                <c:pt idx="1127">
                  <c:v>-98.18181818181813</c:v>
                </c:pt>
                <c:pt idx="1128">
                  <c:v>-98.181818181818244</c:v>
                </c:pt>
                <c:pt idx="1129">
                  <c:v>-98.181818181818159</c:v>
                </c:pt>
                <c:pt idx="1130">
                  <c:v>-98.181818181818073</c:v>
                </c:pt>
                <c:pt idx="1131">
                  <c:v>-98.181818181818215</c:v>
                </c:pt>
                <c:pt idx="1132">
                  <c:v>-98.18181818181813</c:v>
                </c:pt>
                <c:pt idx="1133">
                  <c:v>-98.181818181818244</c:v>
                </c:pt>
                <c:pt idx="1134">
                  <c:v>-98.181818181818159</c:v>
                </c:pt>
                <c:pt idx="1135">
                  <c:v>-98.181818181818073</c:v>
                </c:pt>
                <c:pt idx="1136">
                  <c:v>-98.181818181818215</c:v>
                </c:pt>
                <c:pt idx="1137">
                  <c:v>-98.18181818181813</c:v>
                </c:pt>
                <c:pt idx="1138">
                  <c:v>-98.181818181818244</c:v>
                </c:pt>
                <c:pt idx="1139">
                  <c:v>-98.181818181818159</c:v>
                </c:pt>
                <c:pt idx="1140">
                  <c:v>-98.181818181818073</c:v>
                </c:pt>
                <c:pt idx="1141">
                  <c:v>-98.181818181818215</c:v>
                </c:pt>
                <c:pt idx="1142">
                  <c:v>-98.18181818181813</c:v>
                </c:pt>
                <c:pt idx="1143">
                  <c:v>-98.181818181818244</c:v>
                </c:pt>
                <c:pt idx="1144">
                  <c:v>-98.181818181818159</c:v>
                </c:pt>
                <c:pt idx="1145">
                  <c:v>65.454545454545539</c:v>
                </c:pt>
                <c:pt idx="1146">
                  <c:v>65.454545454545411</c:v>
                </c:pt>
                <c:pt idx="1147">
                  <c:v>65.454545454545496</c:v>
                </c:pt>
                <c:pt idx="1148">
                  <c:v>65.454545454545368</c:v>
                </c:pt>
                <c:pt idx="1149">
                  <c:v>65.454545454545453</c:v>
                </c:pt>
                <c:pt idx="1150">
                  <c:v>65.454545454545539</c:v>
                </c:pt>
                <c:pt idx="1151">
                  <c:v>65.454545454545411</c:v>
                </c:pt>
                <c:pt idx="1152">
                  <c:v>65.454545454545496</c:v>
                </c:pt>
                <c:pt idx="1153">
                  <c:v>65.454545454545368</c:v>
                </c:pt>
                <c:pt idx="1154">
                  <c:v>65.454545454545453</c:v>
                </c:pt>
                <c:pt idx="1155">
                  <c:v>65.454545454545539</c:v>
                </c:pt>
                <c:pt idx="1156">
                  <c:v>65.454545454545411</c:v>
                </c:pt>
                <c:pt idx="1157">
                  <c:v>65.454545454545496</c:v>
                </c:pt>
                <c:pt idx="1158">
                  <c:v>65.454545454545368</c:v>
                </c:pt>
                <c:pt idx="1159">
                  <c:v>65.454545454545453</c:v>
                </c:pt>
                <c:pt idx="1160">
                  <c:v>65.454545454545539</c:v>
                </c:pt>
                <c:pt idx="1161">
                  <c:v>65.454545454545411</c:v>
                </c:pt>
                <c:pt idx="1162">
                  <c:v>65.454545454545496</c:v>
                </c:pt>
                <c:pt idx="1163">
                  <c:v>65.454545454545382</c:v>
                </c:pt>
                <c:pt idx="1164">
                  <c:v>65.454545454545453</c:v>
                </c:pt>
                <c:pt idx="1165">
                  <c:v>65.454545454545539</c:v>
                </c:pt>
                <c:pt idx="1166">
                  <c:v>65.454545454545411</c:v>
                </c:pt>
                <c:pt idx="1167">
                  <c:v>65.454545454545496</c:v>
                </c:pt>
                <c:pt idx="1168">
                  <c:v>65.454545454545382</c:v>
                </c:pt>
                <c:pt idx="1169">
                  <c:v>65.454545454545453</c:v>
                </c:pt>
                <c:pt idx="1170">
                  <c:v>65.454545454545539</c:v>
                </c:pt>
                <c:pt idx="1171">
                  <c:v>65.454545454545411</c:v>
                </c:pt>
                <c:pt idx="1172">
                  <c:v>65.454545454545496</c:v>
                </c:pt>
                <c:pt idx="1173">
                  <c:v>65.454545454545382</c:v>
                </c:pt>
                <c:pt idx="1174">
                  <c:v>65.454545454545453</c:v>
                </c:pt>
                <c:pt idx="1175">
                  <c:v>65.454545454545539</c:v>
                </c:pt>
                <c:pt idx="1176">
                  <c:v>65.454545454545411</c:v>
                </c:pt>
                <c:pt idx="1177">
                  <c:v>65.454545454545496</c:v>
                </c:pt>
                <c:pt idx="1178">
                  <c:v>65.454545454545382</c:v>
                </c:pt>
                <c:pt idx="1179">
                  <c:v>65.454545454545467</c:v>
                </c:pt>
                <c:pt idx="1180">
                  <c:v>65.454545454545539</c:v>
                </c:pt>
                <c:pt idx="1181">
                  <c:v>65.454545454545411</c:v>
                </c:pt>
                <c:pt idx="1182">
                  <c:v>65.454545454545496</c:v>
                </c:pt>
                <c:pt idx="1183">
                  <c:v>65.454545454545382</c:v>
                </c:pt>
                <c:pt idx="1184">
                  <c:v>65.454545454545467</c:v>
                </c:pt>
                <c:pt idx="1185">
                  <c:v>65.454545454545539</c:v>
                </c:pt>
                <c:pt idx="1186">
                  <c:v>65.454545454545411</c:v>
                </c:pt>
                <c:pt idx="1187">
                  <c:v>65.454545454545496</c:v>
                </c:pt>
                <c:pt idx="1188">
                  <c:v>65.454545454545382</c:v>
                </c:pt>
                <c:pt idx="1189">
                  <c:v>65.454545454545467</c:v>
                </c:pt>
                <c:pt idx="1190">
                  <c:v>65.454545454545539</c:v>
                </c:pt>
                <c:pt idx="1191">
                  <c:v>65.454545454545411</c:v>
                </c:pt>
                <c:pt idx="1192">
                  <c:v>65.454545454545496</c:v>
                </c:pt>
                <c:pt idx="1193">
                  <c:v>65.454545454545382</c:v>
                </c:pt>
                <c:pt idx="1194">
                  <c:v>65.454545454545467</c:v>
                </c:pt>
                <c:pt idx="1195">
                  <c:v>65.454545454545539</c:v>
                </c:pt>
                <c:pt idx="1196">
                  <c:v>65.454545454545411</c:v>
                </c:pt>
                <c:pt idx="1197">
                  <c:v>65.454545454545496</c:v>
                </c:pt>
                <c:pt idx="1198">
                  <c:v>65.454545454545382</c:v>
                </c:pt>
                <c:pt idx="1199">
                  <c:v>65.454545454545467</c:v>
                </c:pt>
                <c:pt idx="1200">
                  <c:v>65.454545454545539</c:v>
                </c:pt>
                <c:pt idx="1201">
                  <c:v>65.454545454545411</c:v>
                </c:pt>
                <c:pt idx="1202">
                  <c:v>65.454545454545496</c:v>
                </c:pt>
                <c:pt idx="1203">
                  <c:v>65.454545454545382</c:v>
                </c:pt>
                <c:pt idx="1204">
                  <c:v>65.454545454545467</c:v>
                </c:pt>
                <c:pt idx="1205">
                  <c:v>65.454545454545553</c:v>
                </c:pt>
                <c:pt idx="1206">
                  <c:v>65.454545454545411</c:v>
                </c:pt>
                <c:pt idx="1207">
                  <c:v>65.454545454545496</c:v>
                </c:pt>
                <c:pt idx="1208">
                  <c:v>65.454545454545382</c:v>
                </c:pt>
                <c:pt idx="1209">
                  <c:v>65.454545454545453</c:v>
                </c:pt>
                <c:pt idx="1210">
                  <c:v>65.454545454545539</c:v>
                </c:pt>
                <c:pt idx="1211">
                  <c:v>65.454545454545425</c:v>
                </c:pt>
                <c:pt idx="1212">
                  <c:v>65.454545454545496</c:v>
                </c:pt>
                <c:pt idx="1213">
                  <c:v>65.454545454545382</c:v>
                </c:pt>
                <c:pt idx="1214">
                  <c:v>65.454545454545453</c:v>
                </c:pt>
                <c:pt idx="1215">
                  <c:v>65.454545454545539</c:v>
                </c:pt>
                <c:pt idx="1216">
                  <c:v>65.454545454545425</c:v>
                </c:pt>
                <c:pt idx="1217">
                  <c:v>65.454545454545496</c:v>
                </c:pt>
                <c:pt idx="1218">
                  <c:v>65.454545454545382</c:v>
                </c:pt>
                <c:pt idx="1219">
                  <c:v>65.454545454545467</c:v>
                </c:pt>
                <c:pt idx="1220">
                  <c:v>65.454545454545539</c:v>
                </c:pt>
                <c:pt idx="1221">
                  <c:v>65.454545454545425</c:v>
                </c:pt>
                <c:pt idx="1222">
                  <c:v>65.454545454545496</c:v>
                </c:pt>
                <c:pt idx="1223">
                  <c:v>65.454545454545382</c:v>
                </c:pt>
                <c:pt idx="1224">
                  <c:v>65.454545454545467</c:v>
                </c:pt>
                <c:pt idx="1225">
                  <c:v>65.454545454545539</c:v>
                </c:pt>
                <c:pt idx="1226">
                  <c:v>65.454545454545425</c:v>
                </c:pt>
                <c:pt idx="1227">
                  <c:v>65.454545454545496</c:v>
                </c:pt>
                <c:pt idx="1228">
                  <c:v>65.454545454545382</c:v>
                </c:pt>
                <c:pt idx="1229">
                  <c:v>65.454545454545467</c:v>
                </c:pt>
                <c:pt idx="1230">
                  <c:v>65.454545454545539</c:v>
                </c:pt>
                <c:pt idx="1231">
                  <c:v>65.454545454545425</c:v>
                </c:pt>
                <c:pt idx="1232">
                  <c:v>65.454545454545496</c:v>
                </c:pt>
                <c:pt idx="1233">
                  <c:v>65.454545454545382</c:v>
                </c:pt>
                <c:pt idx="1234">
                  <c:v>65.454545454545467</c:v>
                </c:pt>
                <c:pt idx="1235">
                  <c:v>65.454545454545539</c:v>
                </c:pt>
                <c:pt idx="1236">
                  <c:v>65.454545454545425</c:v>
                </c:pt>
                <c:pt idx="1237">
                  <c:v>65.45454545454551</c:v>
                </c:pt>
                <c:pt idx="1238">
                  <c:v>65.454545454545382</c:v>
                </c:pt>
                <c:pt idx="1239">
                  <c:v>65.454545454545467</c:v>
                </c:pt>
                <c:pt idx="1240">
                  <c:v>65.454545454545539</c:v>
                </c:pt>
                <c:pt idx="1241">
                  <c:v>65.454545454545425</c:v>
                </c:pt>
                <c:pt idx="1242">
                  <c:v>65.45454545454551</c:v>
                </c:pt>
                <c:pt idx="1243">
                  <c:v>65.454545454545382</c:v>
                </c:pt>
                <c:pt idx="1244">
                  <c:v>65.454545454545467</c:v>
                </c:pt>
                <c:pt idx="1245">
                  <c:v>65.454545454545539</c:v>
                </c:pt>
                <c:pt idx="1246">
                  <c:v>65.454545454545425</c:v>
                </c:pt>
                <c:pt idx="1247">
                  <c:v>65.45454545454551</c:v>
                </c:pt>
                <c:pt idx="1248">
                  <c:v>65.454545454545382</c:v>
                </c:pt>
                <c:pt idx="1249">
                  <c:v>65.454545454545467</c:v>
                </c:pt>
                <c:pt idx="1250">
                  <c:v>65.454545454545553</c:v>
                </c:pt>
                <c:pt idx="1251">
                  <c:v>65.454545454545425</c:v>
                </c:pt>
                <c:pt idx="1252">
                  <c:v>65.45454545454551</c:v>
                </c:pt>
                <c:pt idx="1253">
                  <c:v>65.454545454545382</c:v>
                </c:pt>
                <c:pt idx="1254">
                  <c:v>65.454545454545467</c:v>
                </c:pt>
                <c:pt idx="1255">
                  <c:v>65.454545454545553</c:v>
                </c:pt>
                <c:pt idx="1256">
                  <c:v>65.454545454545425</c:v>
                </c:pt>
                <c:pt idx="1257">
                  <c:v>65.45454545454551</c:v>
                </c:pt>
                <c:pt idx="1258">
                  <c:v>65.454545454545382</c:v>
                </c:pt>
                <c:pt idx="1259">
                  <c:v>65.454545454545467</c:v>
                </c:pt>
                <c:pt idx="1260">
                  <c:v>65.454545454545553</c:v>
                </c:pt>
                <c:pt idx="1261">
                  <c:v>65.454545454545425</c:v>
                </c:pt>
                <c:pt idx="1262">
                  <c:v>65.45454545454551</c:v>
                </c:pt>
                <c:pt idx="1263">
                  <c:v>65.454545454545382</c:v>
                </c:pt>
                <c:pt idx="1264">
                  <c:v>65.454545454545467</c:v>
                </c:pt>
                <c:pt idx="1265">
                  <c:v>65.454545454545553</c:v>
                </c:pt>
                <c:pt idx="1266">
                  <c:v>65.454545454545425</c:v>
                </c:pt>
                <c:pt idx="1267">
                  <c:v>65.45454545454551</c:v>
                </c:pt>
                <c:pt idx="1268">
                  <c:v>65.454545454545382</c:v>
                </c:pt>
                <c:pt idx="1269">
                  <c:v>65.454545454545467</c:v>
                </c:pt>
                <c:pt idx="1270">
                  <c:v>65.454545454545553</c:v>
                </c:pt>
                <c:pt idx="1271">
                  <c:v>65.454545454545425</c:v>
                </c:pt>
                <c:pt idx="1272">
                  <c:v>65.45454545454551</c:v>
                </c:pt>
                <c:pt idx="1273">
                  <c:v>65.454545454545382</c:v>
                </c:pt>
                <c:pt idx="1274">
                  <c:v>65.454545454545467</c:v>
                </c:pt>
                <c:pt idx="1275">
                  <c:v>65.454545454545553</c:v>
                </c:pt>
                <c:pt idx="1276">
                  <c:v>65.454545454545411</c:v>
                </c:pt>
                <c:pt idx="1277">
                  <c:v>65.454545454545496</c:v>
                </c:pt>
                <c:pt idx="1278">
                  <c:v>65.454545454545382</c:v>
                </c:pt>
                <c:pt idx="1279">
                  <c:v>65.454545454545467</c:v>
                </c:pt>
                <c:pt idx="1280">
                  <c:v>65.454545454545553</c:v>
                </c:pt>
                <c:pt idx="1281">
                  <c:v>65.454545454545411</c:v>
                </c:pt>
                <c:pt idx="1282">
                  <c:v>65.454545454545496</c:v>
                </c:pt>
                <c:pt idx="1283">
                  <c:v>65.454545454545382</c:v>
                </c:pt>
                <c:pt idx="1284">
                  <c:v>65.454545454545467</c:v>
                </c:pt>
                <c:pt idx="1285">
                  <c:v>65.454545454545553</c:v>
                </c:pt>
                <c:pt idx="1286">
                  <c:v>65.454545454545411</c:v>
                </c:pt>
                <c:pt idx="1287">
                  <c:v>65.454545454545496</c:v>
                </c:pt>
                <c:pt idx="1288">
                  <c:v>65.454545454545382</c:v>
                </c:pt>
                <c:pt idx="1289">
                  <c:v>65.454545454545467</c:v>
                </c:pt>
                <c:pt idx="1290">
                  <c:v>65.454545454545553</c:v>
                </c:pt>
                <c:pt idx="1291">
                  <c:v>65.454545454545439</c:v>
                </c:pt>
                <c:pt idx="1292">
                  <c:v>65.454545454545496</c:v>
                </c:pt>
                <c:pt idx="1293">
                  <c:v>65.454545454545382</c:v>
                </c:pt>
                <c:pt idx="1294">
                  <c:v>65.454545454545467</c:v>
                </c:pt>
                <c:pt idx="1295">
                  <c:v>65.454545454545553</c:v>
                </c:pt>
                <c:pt idx="1296">
                  <c:v>65.454545454545439</c:v>
                </c:pt>
                <c:pt idx="1297">
                  <c:v>65.454545454545496</c:v>
                </c:pt>
                <c:pt idx="1298">
                  <c:v>65.454545454545382</c:v>
                </c:pt>
                <c:pt idx="1299">
                  <c:v>65.454545454545467</c:v>
                </c:pt>
                <c:pt idx="1300">
                  <c:v>65.454545454545553</c:v>
                </c:pt>
                <c:pt idx="1301">
                  <c:v>65.454545454545439</c:v>
                </c:pt>
                <c:pt idx="1302">
                  <c:v>65.454545454545496</c:v>
                </c:pt>
                <c:pt idx="1303">
                  <c:v>65.454545454545382</c:v>
                </c:pt>
                <c:pt idx="1304">
                  <c:v>65.454545454545467</c:v>
                </c:pt>
                <c:pt idx="1305">
                  <c:v>65.454545454545553</c:v>
                </c:pt>
                <c:pt idx="1306">
                  <c:v>65.454545454545439</c:v>
                </c:pt>
                <c:pt idx="1307">
                  <c:v>65.454545454545496</c:v>
                </c:pt>
                <c:pt idx="1308">
                  <c:v>65.454545454545382</c:v>
                </c:pt>
                <c:pt idx="1309">
                  <c:v>229.09090909090909</c:v>
                </c:pt>
                <c:pt idx="1310">
                  <c:v>229.09090909090918</c:v>
                </c:pt>
                <c:pt idx="1311">
                  <c:v>229.09090909090904</c:v>
                </c:pt>
                <c:pt idx="1312">
                  <c:v>229.09090909090912</c:v>
                </c:pt>
                <c:pt idx="1313">
                  <c:v>229.09090909090901</c:v>
                </c:pt>
                <c:pt idx="1314">
                  <c:v>229.09090909090909</c:v>
                </c:pt>
                <c:pt idx="1315">
                  <c:v>229.09090909090918</c:v>
                </c:pt>
                <c:pt idx="1316">
                  <c:v>229.09090909090904</c:v>
                </c:pt>
                <c:pt idx="1317">
                  <c:v>229.09090909090912</c:v>
                </c:pt>
                <c:pt idx="1318">
                  <c:v>229.09090909090901</c:v>
                </c:pt>
                <c:pt idx="1319">
                  <c:v>229.09090909090909</c:v>
                </c:pt>
                <c:pt idx="1320">
                  <c:v>229.09090909090918</c:v>
                </c:pt>
                <c:pt idx="1321">
                  <c:v>229.09090909090907</c:v>
                </c:pt>
                <c:pt idx="1322">
                  <c:v>229.09090909090912</c:v>
                </c:pt>
                <c:pt idx="1323">
                  <c:v>229.09090909090901</c:v>
                </c:pt>
                <c:pt idx="1324">
                  <c:v>229.09090909090909</c:v>
                </c:pt>
                <c:pt idx="1325">
                  <c:v>229.09090909090918</c:v>
                </c:pt>
                <c:pt idx="1326">
                  <c:v>229.09090909090907</c:v>
                </c:pt>
                <c:pt idx="1327">
                  <c:v>229.09090909090912</c:v>
                </c:pt>
                <c:pt idx="1328">
                  <c:v>229.09090909090901</c:v>
                </c:pt>
                <c:pt idx="1329">
                  <c:v>229.09090909090909</c:v>
                </c:pt>
                <c:pt idx="1330">
                  <c:v>229.09090909090918</c:v>
                </c:pt>
                <c:pt idx="1331">
                  <c:v>229.09090909090907</c:v>
                </c:pt>
                <c:pt idx="1332">
                  <c:v>229.09090909090912</c:v>
                </c:pt>
                <c:pt idx="1333">
                  <c:v>229.09090909090901</c:v>
                </c:pt>
                <c:pt idx="1334">
                  <c:v>229.09090909090909</c:v>
                </c:pt>
                <c:pt idx="1335">
                  <c:v>229.09090909090918</c:v>
                </c:pt>
                <c:pt idx="1336">
                  <c:v>229.09090909090907</c:v>
                </c:pt>
                <c:pt idx="1337">
                  <c:v>229.09090909090912</c:v>
                </c:pt>
                <c:pt idx="1338">
                  <c:v>229.09090909090901</c:v>
                </c:pt>
                <c:pt idx="1339">
                  <c:v>229.09090909090909</c:v>
                </c:pt>
                <c:pt idx="1340">
                  <c:v>229.09090909090918</c:v>
                </c:pt>
                <c:pt idx="1341">
                  <c:v>229.09090909090907</c:v>
                </c:pt>
                <c:pt idx="1342">
                  <c:v>229.09090909090912</c:v>
                </c:pt>
                <c:pt idx="1343">
                  <c:v>229.09090909090901</c:v>
                </c:pt>
                <c:pt idx="1344">
                  <c:v>229.09090909090909</c:v>
                </c:pt>
                <c:pt idx="1345">
                  <c:v>229.09090909090918</c:v>
                </c:pt>
                <c:pt idx="1346">
                  <c:v>229.09090909090907</c:v>
                </c:pt>
                <c:pt idx="1347">
                  <c:v>229.09090909090912</c:v>
                </c:pt>
                <c:pt idx="1348">
                  <c:v>229.09090909090901</c:v>
                </c:pt>
                <c:pt idx="1349">
                  <c:v>229.09090909090909</c:v>
                </c:pt>
                <c:pt idx="1350">
                  <c:v>229.09090909090918</c:v>
                </c:pt>
                <c:pt idx="1351">
                  <c:v>229.09090909090907</c:v>
                </c:pt>
                <c:pt idx="1352">
                  <c:v>229.09090909090912</c:v>
                </c:pt>
                <c:pt idx="1353">
                  <c:v>229.09090909090901</c:v>
                </c:pt>
                <c:pt idx="1354">
                  <c:v>229.09090909090909</c:v>
                </c:pt>
                <c:pt idx="1355">
                  <c:v>229.09090909090918</c:v>
                </c:pt>
                <c:pt idx="1356">
                  <c:v>229.09090909090907</c:v>
                </c:pt>
                <c:pt idx="1357">
                  <c:v>229.09090909090912</c:v>
                </c:pt>
                <c:pt idx="1358">
                  <c:v>229.09090909090901</c:v>
                </c:pt>
                <c:pt idx="1359">
                  <c:v>229.09090909090909</c:v>
                </c:pt>
                <c:pt idx="1360">
                  <c:v>229.09090909090918</c:v>
                </c:pt>
                <c:pt idx="1361">
                  <c:v>229.09090909090907</c:v>
                </c:pt>
                <c:pt idx="1362">
                  <c:v>229.09090909090912</c:v>
                </c:pt>
                <c:pt idx="1363">
                  <c:v>229.09090909090901</c:v>
                </c:pt>
                <c:pt idx="1364">
                  <c:v>229.09090909090909</c:v>
                </c:pt>
                <c:pt idx="1365">
                  <c:v>229.09090909090918</c:v>
                </c:pt>
                <c:pt idx="1366">
                  <c:v>229.09090909090907</c:v>
                </c:pt>
                <c:pt idx="1367">
                  <c:v>229.09090909090912</c:v>
                </c:pt>
                <c:pt idx="1368">
                  <c:v>229.09090909090901</c:v>
                </c:pt>
                <c:pt idx="1369">
                  <c:v>229.09090909090909</c:v>
                </c:pt>
                <c:pt idx="1370">
                  <c:v>229.09090909090918</c:v>
                </c:pt>
                <c:pt idx="1371">
                  <c:v>229.09090909090907</c:v>
                </c:pt>
                <c:pt idx="1372">
                  <c:v>229.09090909090912</c:v>
                </c:pt>
                <c:pt idx="1373">
                  <c:v>229.09090909090901</c:v>
                </c:pt>
                <c:pt idx="1374">
                  <c:v>229.09090909090909</c:v>
                </c:pt>
                <c:pt idx="1375">
                  <c:v>229.09090909090918</c:v>
                </c:pt>
                <c:pt idx="1376">
                  <c:v>229.09090909090907</c:v>
                </c:pt>
                <c:pt idx="1377">
                  <c:v>229.09090909090912</c:v>
                </c:pt>
                <c:pt idx="1378">
                  <c:v>229.09090909090901</c:v>
                </c:pt>
                <c:pt idx="1379">
                  <c:v>229.09090909090909</c:v>
                </c:pt>
                <c:pt idx="1380">
                  <c:v>229.09090909090918</c:v>
                </c:pt>
                <c:pt idx="1381">
                  <c:v>229.09090909090907</c:v>
                </c:pt>
                <c:pt idx="1382">
                  <c:v>229.09090909090912</c:v>
                </c:pt>
                <c:pt idx="1383">
                  <c:v>229.09090909090901</c:v>
                </c:pt>
                <c:pt idx="1384">
                  <c:v>229.09090909090909</c:v>
                </c:pt>
                <c:pt idx="1385">
                  <c:v>229.09090909090918</c:v>
                </c:pt>
                <c:pt idx="1386">
                  <c:v>229.09090909090907</c:v>
                </c:pt>
                <c:pt idx="1387">
                  <c:v>229.09090909090912</c:v>
                </c:pt>
                <c:pt idx="1388">
                  <c:v>229.09090909090901</c:v>
                </c:pt>
                <c:pt idx="1389">
                  <c:v>229.09090909090909</c:v>
                </c:pt>
                <c:pt idx="1390">
                  <c:v>229.09090909090918</c:v>
                </c:pt>
                <c:pt idx="1391">
                  <c:v>229.09090909090907</c:v>
                </c:pt>
                <c:pt idx="1392">
                  <c:v>229.09090909090912</c:v>
                </c:pt>
                <c:pt idx="1393">
                  <c:v>229.09090909090901</c:v>
                </c:pt>
                <c:pt idx="1394">
                  <c:v>229.09090909090909</c:v>
                </c:pt>
                <c:pt idx="1395">
                  <c:v>229.09090909090918</c:v>
                </c:pt>
                <c:pt idx="1396">
                  <c:v>229.09090909090907</c:v>
                </c:pt>
                <c:pt idx="1397">
                  <c:v>229.09090909090912</c:v>
                </c:pt>
                <c:pt idx="1398">
                  <c:v>229.09090909090901</c:v>
                </c:pt>
                <c:pt idx="1399">
                  <c:v>229.09090909090909</c:v>
                </c:pt>
                <c:pt idx="1400">
                  <c:v>229.09090909090918</c:v>
                </c:pt>
                <c:pt idx="1401">
                  <c:v>229.09090909090907</c:v>
                </c:pt>
                <c:pt idx="1402">
                  <c:v>229.09090909090912</c:v>
                </c:pt>
                <c:pt idx="1403">
                  <c:v>229.09090909090901</c:v>
                </c:pt>
                <c:pt idx="1404">
                  <c:v>229.09090909090909</c:v>
                </c:pt>
                <c:pt idx="1405">
                  <c:v>229.09090909090918</c:v>
                </c:pt>
                <c:pt idx="1406">
                  <c:v>229.09090909090907</c:v>
                </c:pt>
                <c:pt idx="1407">
                  <c:v>229.09090909090912</c:v>
                </c:pt>
                <c:pt idx="1408">
                  <c:v>229.09090909090901</c:v>
                </c:pt>
                <c:pt idx="1409">
                  <c:v>229.09090909090909</c:v>
                </c:pt>
                <c:pt idx="1410">
                  <c:v>229.09090909090918</c:v>
                </c:pt>
                <c:pt idx="1411">
                  <c:v>229.09090909090907</c:v>
                </c:pt>
                <c:pt idx="1412">
                  <c:v>229.09090909090912</c:v>
                </c:pt>
                <c:pt idx="1413">
                  <c:v>229.09090909090901</c:v>
                </c:pt>
                <c:pt idx="1414">
                  <c:v>229.09090909090909</c:v>
                </c:pt>
                <c:pt idx="1415">
                  <c:v>229.09090909090918</c:v>
                </c:pt>
                <c:pt idx="1416">
                  <c:v>229.09090909090907</c:v>
                </c:pt>
                <c:pt idx="1417">
                  <c:v>229.09090909090912</c:v>
                </c:pt>
                <c:pt idx="1418">
                  <c:v>229.09090909090901</c:v>
                </c:pt>
                <c:pt idx="1419">
                  <c:v>229.09090909090909</c:v>
                </c:pt>
                <c:pt idx="1420">
                  <c:v>229.09090909090918</c:v>
                </c:pt>
                <c:pt idx="1421">
                  <c:v>229.09090909090907</c:v>
                </c:pt>
                <c:pt idx="1422">
                  <c:v>229.09090909090912</c:v>
                </c:pt>
                <c:pt idx="1423">
                  <c:v>229.09090909090901</c:v>
                </c:pt>
                <c:pt idx="1424">
                  <c:v>229.09090909090909</c:v>
                </c:pt>
                <c:pt idx="1425">
                  <c:v>229.09090909090918</c:v>
                </c:pt>
                <c:pt idx="1426">
                  <c:v>229.09090909090907</c:v>
                </c:pt>
                <c:pt idx="1427">
                  <c:v>229.09090909090912</c:v>
                </c:pt>
                <c:pt idx="1428">
                  <c:v>229.09090909090901</c:v>
                </c:pt>
                <c:pt idx="1429">
                  <c:v>229.09090909090912</c:v>
                </c:pt>
                <c:pt idx="1430">
                  <c:v>229.09090909090918</c:v>
                </c:pt>
                <c:pt idx="1431">
                  <c:v>229.09090909090907</c:v>
                </c:pt>
                <c:pt idx="1432">
                  <c:v>229.09090909090912</c:v>
                </c:pt>
                <c:pt idx="1433">
                  <c:v>229.09090909090901</c:v>
                </c:pt>
                <c:pt idx="1434">
                  <c:v>229.09090909090912</c:v>
                </c:pt>
                <c:pt idx="1435">
                  <c:v>229.09090909090918</c:v>
                </c:pt>
                <c:pt idx="1436">
                  <c:v>229.09090909090907</c:v>
                </c:pt>
                <c:pt idx="1437">
                  <c:v>229.09090909090915</c:v>
                </c:pt>
                <c:pt idx="1438">
                  <c:v>229.09090909090901</c:v>
                </c:pt>
                <c:pt idx="1439">
                  <c:v>-130.90909090909091</c:v>
                </c:pt>
                <c:pt idx="1440">
                  <c:v>-130.90909090909082</c:v>
                </c:pt>
                <c:pt idx="1441">
                  <c:v>-130.90909090909093</c:v>
                </c:pt>
                <c:pt idx="1442">
                  <c:v>-130.90909090909085</c:v>
                </c:pt>
                <c:pt idx="1443">
                  <c:v>-130.90909090909099</c:v>
                </c:pt>
                <c:pt idx="1444">
                  <c:v>-130.90909090909091</c:v>
                </c:pt>
                <c:pt idx="1445">
                  <c:v>-130.90909090909082</c:v>
                </c:pt>
                <c:pt idx="1446">
                  <c:v>-130.90909090909093</c:v>
                </c:pt>
                <c:pt idx="1447">
                  <c:v>-130.90909090909085</c:v>
                </c:pt>
                <c:pt idx="1448">
                  <c:v>-130.90909090909099</c:v>
                </c:pt>
                <c:pt idx="1449">
                  <c:v>-130.90909090909091</c:v>
                </c:pt>
                <c:pt idx="1450">
                  <c:v>-130.90909090909082</c:v>
                </c:pt>
                <c:pt idx="1451">
                  <c:v>-130.90909090909093</c:v>
                </c:pt>
                <c:pt idx="1452">
                  <c:v>-130.90909090909085</c:v>
                </c:pt>
                <c:pt idx="1453">
                  <c:v>-130.90909090909099</c:v>
                </c:pt>
                <c:pt idx="1454">
                  <c:v>-130.90909090909091</c:v>
                </c:pt>
                <c:pt idx="1455">
                  <c:v>-130.90909090909082</c:v>
                </c:pt>
                <c:pt idx="1456">
                  <c:v>-130.90909090909093</c:v>
                </c:pt>
                <c:pt idx="1457">
                  <c:v>-130.90909090909085</c:v>
                </c:pt>
                <c:pt idx="1458">
                  <c:v>-130.90909090909099</c:v>
                </c:pt>
                <c:pt idx="1459">
                  <c:v>-130.90909090909091</c:v>
                </c:pt>
                <c:pt idx="1460">
                  <c:v>-130.90909090909082</c:v>
                </c:pt>
                <c:pt idx="1461">
                  <c:v>-130.90909090909093</c:v>
                </c:pt>
                <c:pt idx="1462">
                  <c:v>-130.90909090909085</c:v>
                </c:pt>
                <c:pt idx="1463">
                  <c:v>-130.90909090909099</c:v>
                </c:pt>
                <c:pt idx="1464">
                  <c:v>-130.90909090909091</c:v>
                </c:pt>
                <c:pt idx="1465">
                  <c:v>-130.90909090909082</c:v>
                </c:pt>
                <c:pt idx="1466">
                  <c:v>-130.90909090909093</c:v>
                </c:pt>
                <c:pt idx="1467">
                  <c:v>-130.90909090909085</c:v>
                </c:pt>
                <c:pt idx="1468">
                  <c:v>-130.90909090909099</c:v>
                </c:pt>
                <c:pt idx="1469">
                  <c:v>-130.90909090909091</c:v>
                </c:pt>
                <c:pt idx="1470">
                  <c:v>-130.90909090909082</c:v>
                </c:pt>
                <c:pt idx="1471">
                  <c:v>-130.90909090909093</c:v>
                </c:pt>
                <c:pt idx="1472">
                  <c:v>32.727272727272769</c:v>
                </c:pt>
                <c:pt idx="1473">
                  <c:v>32.727272727272641</c:v>
                </c:pt>
                <c:pt idx="1474">
                  <c:v>32.727272727272727</c:v>
                </c:pt>
                <c:pt idx="1475">
                  <c:v>32.727272727272812</c:v>
                </c:pt>
                <c:pt idx="1476">
                  <c:v>32.727272727272684</c:v>
                </c:pt>
                <c:pt idx="1477">
                  <c:v>32.727272727272769</c:v>
                </c:pt>
                <c:pt idx="1478">
                  <c:v>32.727272727272648</c:v>
                </c:pt>
                <c:pt idx="1479">
                  <c:v>32.727272727272727</c:v>
                </c:pt>
                <c:pt idx="1480">
                  <c:v>32.727272727272812</c:v>
                </c:pt>
                <c:pt idx="1481">
                  <c:v>32.727272727272691</c:v>
                </c:pt>
                <c:pt idx="1482">
                  <c:v>32.727272727272769</c:v>
                </c:pt>
                <c:pt idx="1483">
                  <c:v>32.727272727272648</c:v>
                </c:pt>
                <c:pt idx="1484">
                  <c:v>32.727272727272727</c:v>
                </c:pt>
                <c:pt idx="1485">
                  <c:v>32.727272727272812</c:v>
                </c:pt>
                <c:pt idx="1486">
                  <c:v>32.727272727272691</c:v>
                </c:pt>
                <c:pt idx="1487">
                  <c:v>32.727272727272769</c:v>
                </c:pt>
                <c:pt idx="1488">
                  <c:v>32.727272727272648</c:v>
                </c:pt>
                <c:pt idx="1489">
                  <c:v>32.727272727272734</c:v>
                </c:pt>
                <c:pt idx="1490">
                  <c:v>32.727272727272812</c:v>
                </c:pt>
                <c:pt idx="1491">
                  <c:v>32.727272727272691</c:v>
                </c:pt>
                <c:pt idx="1492">
                  <c:v>32.727272727272769</c:v>
                </c:pt>
                <c:pt idx="1493">
                  <c:v>32.727272727272648</c:v>
                </c:pt>
                <c:pt idx="1494">
                  <c:v>32.727272727272734</c:v>
                </c:pt>
                <c:pt idx="1495">
                  <c:v>32.727272727272812</c:v>
                </c:pt>
                <c:pt idx="1496">
                  <c:v>32.727272727272691</c:v>
                </c:pt>
                <c:pt idx="1497">
                  <c:v>32.727272727272769</c:v>
                </c:pt>
                <c:pt idx="1498">
                  <c:v>32.727272727272648</c:v>
                </c:pt>
                <c:pt idx="1499">
                  <c:v>32.727272727272734</c:v>
                </c:pt>
                <c:pt idx="1500">
                  <c:v>32.727272727272812</c:v>
                </c:pt>
                <c:pt idx="1501">
                  <c:v>32.727272727272691</c:v>
                </c:pt>
                <c:pt idx="1502">
                  <c:v>32.727272727272776</c:v>
                </c:pt>
                <c:pt idx="1503">
                  <c:v>32.727272727272648</c:v>
                </c:pt>
                <c:pt idx="1504">
                  <c:v>32.727272727272727</c:v>
                </c:pt>
                <c:pt idx="1505">
                  <c:v>32.727272727272812</c:v>
                </c:pt>
                <c:pt idx="1506">
                  <c:v>32.727272727272691</c:v>
                </c:pt>
                <c:pt idx="1507">
                  <c:v>32.727272727272769</c:v>
                </c:pt>
                <c:pt idx="1508">
                  <c:v>32.727272727272648</c:v>
                </c:pt>
                <c:pt idx="1509">
                  <c:v>32.727272727272734</c:v>
                </c:pt>
                <c:pt idx="1510">
                  <c:v>32.727272727272812</c:v>
                </c:pt>
                <c:pt idx="1511">
                  <c:v>32.727272727272691</c:v>
                </c:pt>
                <c:pt idx="1512">
                  <c:v>32.727272727272769</c:v>
                </c:pt>
                <c:pt idx="1513">
                  <c:v>32.727272727272648</c:v>
                </c:pt>
                <c:pt idx="1514">
                  <c:v>32.727272727272734</c:v>
                </c:pt>
                <c:pt idx="1515">
                  <c:v>32.727272727272812</c:v>
                </c:pt>
                <c:pt idx="1516">
                  <c:v>32.727272727272691</c:v>
                </c:pt>
                <c:pt idx="1517">
                  <c:v>32.727272727272769</c:v>
                </c:pt>
                <c:pt idx="1518">
                  <c:v>32.727272727272648</c:v>
                </c:pt>
                <c:pt idx="1519">
                  <c:v>32.727272727272734</c:v>
                </c:pt>
                <c:pt idx="1520">
                  <c:v>32.727272727272812</c:v>
                </c:pt>
                <c:pt idx="1521">
                  <c:v>32.727272727272691</c:v>
                </c:pt>
                <c:pt idx="1522">
                  <c:v>32.727272727272769</c:v>
                </c:pt>
                <c:pt idx="1523">
                  <c:v>32.727272727272648</c:v>
                </c:pt>
                <c:pt idx="1524">
                  <c:v>32.727272727272734</c:v>
                </c:pt>
                <c:pt idx="1525">
                  <c:v>32.727272727272812</c:v>
                </c:pt>
                <c:pt idx="1526">
                  <c:v>32.727272727272691</c:v>
                </c:pt>
                <c:pt idx="1527">
                  <c:v>32.727272727272776</c:v>
                </c:pt>
                <c:pt idx="1528">
                  <c:v>32.727272727272648</c:v>
                </c:pt>
                <c:pt idx="1529">
                  <c:v>32.727272727272734</c:v>
                </c:pt>
                <c:pt idx="1530">
                  <c:v>32.727272727272812</c:v>
                </c:pt>
                <c:pt idx="1531">
                  <c:v>32.727272727272691</c:v>
                </c:pt>
                <c:pt idx="1532">
                  <c:v>32.727272727272776</c:v>
                </c:pt>
                <c:pt idx="1533">
                  <c:v>32.727272727272648</c:v>
                </c:pt>
                <c:pt idx="1534">
                  <c:v>32.727272727272734</c:v>
                </c:pt>
                <c:pt idx="1535">
                  <c:v>32.727272727272812</c:v>
                </c:pt>
                <c:pt idx="1536">
                  <c:v>32.727272727272691</c:v>
                </c:pt>
                <c:pt idx="1537">
                  <c:v>32.727272727272776</c:v>
                </c:pt>
                <c:pt idx="1538">
                  <c:v>32.727272727272648</c:v>
                </c:pt>
                <c:pt idx="1539">
                  <c:v>32.727272727272734</c:v>
                </c:pt>
                <c:pt idx="1540">
                  <c:v>32.727272727272819</c:v>
                </c:pt>
                <c:pt idx="1541">
                  <c:v>32.727272727272691</c:v>
                </c:pt>
                <c:pt idx="1542">
                  <c:v>32.727272727272776</c:v>
                </c:pt>
                <c:pt idx="1543">
                  <c:v>32.727272727272648</c:v>
                </c:pt>
                <c:pt idx="1544">
                  <c:v>32.727272727272734</c:v>
                </c:pt>
                <c:pt idx="1545">
                  <c:v>32.727272727272819</c:v>
                </c:pt>
                <c:pt idx="1546">
                  <c:v>32.727272727272691</c:v>
                </c:pt>
                <c:pt idx="1547">
                  <c:v>32.727272727272776</c:v>
                </c:pt>
                <c:pt idx="1548">
                  <c:v>32.727272727272648</c:v>
                </c:pt>
                <c:pt idx="1549">
                  <c:v>32.727272727272734</c:v>
                </c:pt>
                <c:pt idx="1550">
                  <c:v>32.727272727272819</c:v>
                </c:pt>
                <c:pt idx="1551">
                  <c:v>32.727272727272691</c:v>
                </c:pt>
                <c:pt idx="1552">
                  <c:v>32.727272727272776</c:v>
                </c:pt>
                <c:pt idx="1553">
                  <c:v>32.727272727272648</c:v>
                </c:pt>
                <c:pt idx="1554">
                  <c:v>32.727272727272734</c:v>
                </c:pt>
                <c:pt idx="1555">
                  <c:v>32.727272727272819</c:v>
                </c:pt>
                <c:pt idx="1556">
                  <c:v>32.727272727272691</c:v>
                </c:pt>
                <c:pt idx="1557">
                  <c:v>32.727272727272776</c:v>
                </c:pt>
                <c:pt idx="1558">
                  <c:v>32.727272727272648</c:v>
                </c:pt>
                <c:pt idx="1559">
                  <c:v>32.727272727272734</c:v>
                </c:pt>
                <c:pt idx="1560">
                  <c:v>32.727272727272819</c:v>
                </c:pt>
                <c:pt idx="1561">
                  <c:v>32.727272727272691</c:v>
                </c:pt>
                <c:pt idx="1562">
                  <c:v>32.727272727272776</c:v>
                </c:pt>
                <c:pt idx="1563">
                  <c:v>32.727272727272648</c:v>
                </c:pt>
                <c:pt idx="1564">
                  <c:v>32.727272727272734</c:v>
                </c:pt>
                <c:pt idx="1565">
                  <c:v>32.727272727272819</c:v>
                </c:pt>
                <c:pt idx="1566">
                  <c:v>32.727272727272691</c:v>
                </c:pt>
                <c:pt idx="1567">
                  <c:v>32.727272727272776</c:v>
                </c:pt>
                <c:pt idx="1568">
                  <c:v>32.727272727272648</c:v>
                </c:pt>
                <c:pt idx="1569">
                  <c:v>32.727272727272734</c:v>
                </c:pt>
                <c:pt idx="1570">
                  <c:v>32.727272727272819</c:v>
                </c:pt>
                <c:pt idx="1571">
                  <c:v>32.727272727272691</c:v>
                </c:pt>
                <c:pt idx="1572">
                  <c:v>32.727272727272776</c:v>
                </c:pt>
                <c:pt idx="1573">
                  <c:v>32.727272727272648</c:v>
                </c:pt>
                <c:pt idx="1574">
                  <c:v>32.727272727272734</c:v>
                </c:pt>
                <c:pt idx="1575">
                  <c:v>32.727272727272819</c:v>
                </c:pt>
                <c:pt idx="1576">
                  <c:v>32.727272727272691</c:v>
                </c:pt>
                <c:pt idx="1577">
                  <c:v>32.727272727272776</c:v>
                </c:pt>
                <c:pt idx="1578">
                  <c:v>32.727272727272648</c:v>
                </c:pt>
                <c:pt idx="1579">
                  <c:v>32.727272727272734</c:v>
                </c:pt>
                <c:pt idx="1580">
                  <c:v>32.727272727272819</c:v>
                </c:pt>
                <c:pt idx="1581">
                  <c:v>32.727272727272691</c:v>
                </c:pt>
                <c:pt idx="1582">
                  <c:v>32.727272727272776</c:v>
                </c:pt>
                <c:pt idx="1583">
                  <c:v>32.727272727272648</c:v>
                </c:pt>
                <c:pt idx="1584">
                  <c:v>32.727272727272734</c:v>
                </c:pt>
                <c:pt idx="1585">
                  <c:v>32.727272727272819</c:v>
                </c:pt>
                <c:pt idx="1586">
                  <c:v>32.727272727272691</c:v>
                </c:pt>
                <c:pt idx="1587">
                  <c:v>32.727272727272776</c:v>
                </c:pt>
                <c:pt idx="1588">
                  <c:v>32.727272727272648</c:v>
                </c:pt>
                <c:pt idx="1589">
                  <c:v>32.727272727272734</c:v>
                </c:pt>
                <c:pt idx="1590">
                  <c:v>32.727272727272819</c:v>
                </c:pt>
                <c:pt idx="1591">
                  <c:v>32.727272727272691</c:v>
                </c:pt>
                <c:pt idx="1592">
                  <c:v>32.727272727272776</c:v>
                </c:pt>
                <c:pt idx="1593">
                  <c:v>32.727272727272648</c:v>
                </c:pt>
                <c:pt idx="1594">
                  <c:v>32.727272727272734</c:v>
                </c:pt>
                <c:pt idx="1595">
                  <c:v>32.727272727272819</c:v>
                </c:pt>
                <c:pt idx="1596">
                  <c:v>32.727272727272691</c:v>
                </c:pt>
                <c:pt idx="1597">
                  <c:v>32.727272727272776</c:v>
                </c:pt>
                <c:pt idx="1598">
                  <c:v>32.727272727272648</c:v>
                </c:pt>
                <c:pt idx="1599">
                  <c:v>32.727272727272734</c:v>
                </c:pt>
                <c:pt idx="1600">
                  <c:v>32.727272727272833</c:v>
                </c:pt>
                <c:pt idx="1601">
                  <c:v>32.727272727272691</c:v>
                </c:pt>
                <c:pt idx="1602">
                  <c:v>32.727272727272776</c:v>
                </c:pt>
                <c:pt idx="1603">
                  <c:v>32.727272727272663</c:v>
                </c:pt>
                <c:pt idx="1604">
                  <c:v>32.727272727272748</c:v>
                </c:pt>
                <c:pt idx="1605">
                  <c:v>32.727272727272833</c:v>
                </c:pt>
                <c:pt idx="1606">
                  <c:v>32.727272727272691</c:v>
                </c:pt>
                <c:pt idx="1607">
                  <c:v>32.727272727272776</c:v>
                </c:pt>
                <c:pt idx="1608">
                  <c:v>32.727272727272663</c:v>
                </c:pt>
                <c:pt idx="1609">
                  <c:v>32.727272727272748</c:v>
                </c:pt>
                <c:pt idx="1610">
                  <c:v>32.727272727272833</c:v>
                </c:pt>
                <c:pt idx="1611">
                  <c:v>32.727272727272691</c:v>
                </c:pt>
                <c:pt idx="1612">
                  <c:v>32.727272727272776</c:v>
                </c:pt>
                <c:pt idx="1613">
                  <c:v>32.727272727272663</c:v>
                </c:pt>
                <c:pt idx="1614">
                  <c:v>32.727272727272748</c:v>
                </c:pt>
                <c:pt idx="1615">
                  <c:v>32.727272727272833</c:v>
                </c:pt>
                <c:pt idx="1616">
                  <c:v>32.727272727272691</c:v>
                </c:pt>
                <c:pt idx="1617">
                  <c:v>32.727272727272776</c:v>
                </c:pt>
                <c:pt idx="1618">
                  <c:v>32.727272727272663</c:v>
                </c:pt>
                <c:pt idx="1619">
                  <c:v>32.727272727272748</c:v>
                </c:pt>
                <c:pt idx="1620">
                  <c:v>32.727272727272833</c:v>
                </c:pt>
                <c:pt idx="1621">
                  <c:v>32.727272727272691</c:v>
                </c:pt>
                <c:pt idx="1622">
                  <c:v>32.727272727272776</c:v>
                </c:pt>
                <c:pt idx="1623">
                  <c:v>32.727272727272663</c:v>
                </c:pt>
                <c:pt idx="1624">
                  <c:v>32.727272727272748</c:v>
                </c:pt>
                <c:pt idx="1625">
                  <c:v>32.727272727272833</c:v>
                </c:pt>
                <c:pt idx="1626">
                  <c:v>32.727272727272691</c:v>
                </c:pt>
                <c:pt idx="1627">
                  <c:v>32.727272727272776</c:v>
                </c:pt>
                <c:pt idx="1628">
                  <c:v>32.727272727272663</c:v>
                </c:pt>
                <c:pt idx="1629">
                  <c:v>32.727272727272748</c:v>
                </c:pt>
                <c:pt idx="1630">
                  <c:v>32.727272727272833</c:v>
                </c:pt>
                <c:pt idx="1631">
                  <c:v>32.727272727272691</c:v>
                </c:pt>
                <c:pt idx="1632">
                  <c:v>32.727272727272776</c:v>
                </c:pt>
                <c:pt idx="1633">
                  <c:v>32.727272727272663</c:v>
                </c:pt>
                <c:pt idx="1634">
                  <c:v>32.727272727272748</c:v>
                </c:pt>
                <c:pt idx="1635">
                  <c:v>32.727272727272833</c:v>
                </c:pt>
                <c:pt idx="1636">
                  <c:v>196.36363636363632</c:v>
                </c:pt>
                <c:pt idx="1637">
                  <c:v>196.3636363636364</c:v>
                </c:pt>
                <c:pt idx="1638">
                  <c:v>196.36363636363629</c:v>
                </c:pt>
                <c:pt idx="1639">
                  <c:v>196.36363636363637</c:v>
                </c:pt>
                <c:pt idx="1640">
                  <c:v>196.36363636363646</c:v>
                </c:pt>
                <c:pt idx="1641">
                  <c:v>196.36363636363632</c:v>
                </c:pt>
                <c:pt idx="1642">
                  <c:v>196.3636363636364</c:v>
                </c:pt>
                <c:pt idx="1643">
                  <c:v>196.36363636363629</c:v>
                </c:pt>
                <c:pt idx="1644">
                  <c:v>196.36363636363637</c:v>
                </c:pt>
                <c:pt idx="1645">
                  <c:v>196.36363636363646</c:v>
                </c:pt>
                <c:pt idx="1646">
                  <c:v>196.36363636363632</c:v>
                </c:pt>
                <c:pt idx="1647">
                  <c:v>196.3636363636364</c:v>
                </c:pt>
                <c:pt idx="1648">
                  <c:v>196.36363636363629</c:v>
                </c:pt>
                <c:pt idx="1649">
                  <c:v>196.36363636363637</c:v>
                </c:pt>
                <c:pt idx="1650">
                  <c:v>196.36363636363646</c:v>
                </c:pt>
                <c:pt idx="1651">
                  <c:v>196.36363636363632</c:v>
                </c:pt>
                <c:pt idx="1652">
                  <c:v>196.3636363636364</c:v>
                </c:pt>
                <c:pt idx="1653">
                  <c:v>196.36363636363629</c:v>
                </c:pt>
                <c:pt idx="1654">
                  <c:v>196.36363636363637</c:v>
                </c:pt>
                <c:pt idx="1655">
                  <c:v>196.36363636363646</c:v>
                </c:pt>
                <c:pt idx="1656">
                  <c:v>196.36363636363632</c:v>
                </c:pt>
                <c:pt idx="1657">
                  <c:v>196.3636363636364</c:v>
                </c:pt>
                <c:pt idx="1658">
                  <c:v>196.36363636363629</c:v>
                </c:pt>
                <c:pt idx="1659">
                  <c:v>196.36363636363637</c:v>
                </c:pt>
                <c:pt idx="1660">
                  <c:v>196.36363636363646</c:v>
                </c:pt>
                <c:pt idx="1661">
                  <c:v>196.36363636363632</c:v>
                </c:pt>
                <c:pt idx="1662">
                  <c:v>196.3636363636364</c:v>
                </c:pt>
                <c:pt idx="1663">
                  <c:v>196.36363636363629</c:v>
                </c:pt>
                <c:pt idx="1664">
                  <c:v>196.36363636363637</c:v>
                </c:pt>
                <c:pt idx="1665">
                  <c:v>196.36363636363646</c:v>
                </c:pt>
                <c:pt idx="1666">
                  <c:v>196.36363636363632</c:v>
                </c:pt>
                <c:pt idx="1667">
                  <c:v>196.3636363636364</c:v>
                </c:pt>
                <c:pt idx="1668">
                  <c:v>196.36363636363629</c:v>
                </c:pt>
                <c:pt idx="1669">
                  <c:v>196.36363636363637</c:v>
                </c:pt>
                <c:pt idx="1670">
                  <c:v>196.36363636363646</c:v>
                </c:pt>
                <c:pt idx="1671">
                  <c:v>196.36363636363632</c:v>
                </c:pt>
                <c:pt idx="1672">
                  <c:v>196.3636363636364</c:v>
                </c:pt>
                <c:pt idx="1673">
                  <c:v>196.36363636363629</c:v>
                </c:pt>
                <c:pt idx="1674">
                  <c:v>196.36363636363637</c:v>
                </c:pt>
                <c:pt idx="1675">
                  <c:v>196.36363636363646</c:v>
                </c:pt>
                <c:pt idx="1676">
                  <c:v>196.36363636363632</c:v>
                </c:pt>
                <c:pt idx="1677">
                  <c:v>196.3636363636364</c:v>
                </c:pt>
                <c:pt idx="1678">
                  <c:v>196.36363636363629</c:v>
                </c:pt>
                <c:pt idx="1679">
                  <c:v>196.36363636363637</c:v>
                </c:pt>
                <c:pt idx="1680">
                  <c:v>196.36363636363646</c:v>
                </c:pt>
                <c:pt idx="1681">
                  <c:v>196.36363636363632</c:v>
                </c:pt>
                <c:pt idx="1682">
                  <c:v>196.3636363636364</c:v>
                </c:pt>
                <c:pt idx="1683">
                  <c:v>196.36363636363629</c:v>
                </c:pt>
                <c:pt idx="1684">
                  <c:v>196.36363636363637</c:v>
                </c:pt>
                <c:pt idx="1685">
                  <c:v>196.36363636363646</c:v>
                </c:pt>
                <c:pt idx="1686">
                  <c:v>196.36363636363632</c:v>
                </c:pt>
                <c:pt idx="1687">
                  <c:v>196.3636363636364</c:v>
                </c:pt>
                <c:pt idx="1688">
                  <c:v>196.36363636363629</c:v>
                </c:pt>
                <c:pt idx="1689">
                  <c:v>196.36363636363637</c:v>
                </c:pt>
                <c:pt idx="1690">
                  <c:v>196.36363636363646</c:v>
                </c:pt>
                <c:pt idx="1691">
                  <c:v>196.36363636363632</c:v>
                </c:pt>
                <c:pt idx="1692">
                  <c:v>196.3636363636364</c:v>
                </c:pt>
                <c:pt idx="1693">
                  <c:v>196.36363636363629</c:v>
                </c:pt>
                <c:pt idx="1694">
                  <c:v>196.36363636363637</c:v>
                </c:pt>
                <c:pt idx="1695">
                  <c:v>196.36363636363646</c:v>
                </c:pt>
                <c:pt idx="1696">
                  <c:v>196.36363636363632</c:v>
                </c:pt>
                <c:pt idx="1697">
                  <c:v>196.3636363636364</c:v>
                </c:pt>
                <c:pt idx="1698">
                  <c:v>196.36363636363629</c:v>
                </c:pt>
                <c:pt idx="1699">
                  <c:v>196.36363636363637</c:v>
                </c:pt>
                <c:pt idx="1700">
                  <c:v>196.36363636363643</c:v>
                </c:pt>
                <c:pt idx="1701">
                  <c:v>196.36363636363632</c:v>
                </c:pt>
                <c:pt idx="1702">
                  <c:v>196.36363636363643</c:v>
                </c:pt>
                <c:pt idx="1703">
                  <c:v>196.36363636363629</c:v>
                </c:pt>
                <c:pt idx="1704">
                  <c:v>196.36363636363637</c:v>
                </c:pt>
                <c:pt idx="1705">
                  <c:v>196.36363636363643</c:v>
                </c:pt>
                <c:pt idx="1706">
                  <c:v>196.36363636363632</c:v>
                </c:pt>
                <c:pt idx="1707">
                  <c:v>196.36363636363643</c:v>
                </c:pt>
                <c:pt idx="1708">
                  <c:v>196.36363636363629</c:v>
                </c:pt>
                <c:pt idx="1709">
                  <c:v>196.36363636363637</c:v>
                </c:pt>
                <c:pt idx="1710">
                  <c:v>196.36363636363646</c:v>
                </c:pt>
                <c:pt idx="1711">
                  <c:v>196.36363636363632</c:v>
                </c:pt>
                <c:pt idx="1712">
                  <c:v>196.36363636363643</c:v>
                </c:pt>
                <c:pt idx="1713">
                  <c:v>196.36363636363629</c:v>
                </c:pt>
                <c:pt idx="1714">
                  <c:v>196.36363636363637</c:v>
                </c:pt>
                <c:pt idx="1715">
                  <c:v>196.36363636363646</c:v>
                </c:pt>
                <c:pt idx="1716">
                  <c:v>196.36363636363632</c:v>
                </c:pt>
                <c:pt idx="1717">
                  <c:v>196.36363636363643</c:v>
                </c:pt>
                <c:pt idx="1718">
                  <c:v>196.36363636363629</c:v>
                </c:pt>
                <c:pt idx="1719">
                  <c:v>196.36363636363637</c:v>
                </c:pt>
                <c:pt idx="1720">
                  <c:v>196.36363636363646</c:v>
                </c:pt>
                <c:pt idx="1721">
                  <c:v>196.36363636363632</c:v>
                </c:pt>
                <c:pt idx="1722">
                  <c:v>196.36363636363643</c:v>
                </c:pt>
                <c:pt idx="1723">
                  <c:v>196.36363636363629</c:v>
                </c:pt>
                <c:pt idx="1724">
                  <c:v>196.36363636363637</c:v>
                </c:pt>
                <c:pt idx="1725">
                  <c:v>196.36363636363646</c:v>
                </c:pt>
                <c:pt idx="1726">
                  <c:v>196.36363636363632</c:v>
                </c:pt>
                <c:pt idx="1727">
                  <c:v>196.36363636363643</c:v>
                </c:pt>
                <c:pt idx="1728">
                  <c:v>196.36363636363629</c:v>
                </c:pt>
                <c:pt idx="1729">
                  <c:v>196.36363636363637</c:v>
                </c:pt>
                <c:pt idx="1730">
                  <c:v>196.36363636363646</c:v>
                </c:pt>
                <c:pt idx="1731">
                  <c:v>196.36363636363632</c:v>
                </c:pt>
                <c:pt idx="1732">
                  <c:v>196.36363636363643</c:v>
                </c:pt>
                <c:pt idx="1733">
                  <c:v>196.36363636363629</c:v>
                </c:pt>
                <c:pt idx="1734">
                  <c:v>196.36363636363637</c:v>
                </c:pt>
                <c:pt idx="1735">
                  <c:v>196.36363636363646</c:v>
                </c:pt>
                <c:pt idx="1736">
                  <c:v>196.36363636363632</c:v>
                </c:pt>
                <c:pt idx="1737">
                  <c:v>196.36363636363643</c:v>
                </c:pt>
                <c:pt idx="1738">
                  <c:v>196.36363636363629</c:v>
                </c:pt>
                <c:pt idx="1739">
                  <c:v>196.36363636363637</c:v>
                </c:pt>
                <c:pt idx="1740">
                  <c:v>196.36363636363646</c:v>
                </c:pt>
                <c:pt idx="1741">
                  <c:v>196.36363636363632</c:v>
                </c:pt>
                <c:pt idx="1742">
                  <c:v>196.36363636363643</c:v>
                </c:pt>
                <c:pt idx="1743">
                  <c:v>196.36363636363629</c:v>
                </c:pt>
                <c:pt idx="1744">
                  <c:v>196.36363636363637</c:v>
                </c:pt>
                <c:pt idx="1745">
                  <c:v>196.36363636363646</c:v>
                </c:pt>
                <c:pt idx="1746">
                  <c:v>196.36363636363632</c:v>
                </c:pt>
                <c:pt idx="1747">
                  <c:v>196.36363636363643</c:v>
                </c:pt>
                <c:pt idx="1748">
                  <c:v>196.36363636363629</c:v>
                </c:pt>
                <c:pt idx="1749">
                  <c:v>196.36363636363637</c:v>
                </c:pt>
                <c:pt idx="1750">
                  <c:v>196.36363636363646</c:v>
                </c:pt>
                <c:pt idx="1751">
                  <c:v>196.36363636363632</c:v>
                </c:pt>
                <c:pt idx="1752">
                  <c:v>196.36363636363643</c:v>
                </c:pt>
                <c:pt idx="1753">
                  <c:v>196.36363636363629</c:v>
                </c:pt>
                <c:pt idx="1754">
                  <c:v>196.36363636363637</c:v>
                </c:pt>
                <c:pt idx="1755">
                  <c:v>196.36363636363646</c:v>
                </c:pt>
                <c:pt idx="1756">
                  <c:v>196.36363636363632</c:v>
                </c:pt>
                <c:pt idx="1757">
                  <c:v>196.36363636363643</c:v>
                </c:pt>
                <c:pt idx="1758">
                  <c:v>196.36363636363629</c:v>
                </c:pt>
                <c:pt idx="1759">
                  <c:v>196.36363636363637</c:v>
                </c:pt>
                <c:pt idx="1760">
                  <c:v>196.36363636363646</c:v>
                </c:pt>
                <c:pt idx="1761">
                  <c:v>196.36363636363632</c:v>
                </c:pt>
                <c:pt idx="1762">
                  <c:v>196.36363636363643</c:v>
                </c:pt>
                <c:pt idx="1763">
                  <c:v>196.36363636363629</c:v>
                </c:pt>
                <c:pt idx="1764">
                  <c:v>196.36363636363637</c:v>
                </c:pt>
                <c:pt idx="1765">
                  <c:v>196.36363636363646</c:v>
                </c:pt>
                <c:pt idx="1766">
                  <c:v>196.36363636363635</c:v>
                </c:pt>
                <c:pt idx="1767">
                  <c:v>196.3636363636364</c:v>
                </c:pt>
                <c:pt idx="1768">
                  <c:v>196.36363636363629</c:v>
                </c:pt>
                <c:pt idx="1769">
                  <c:v>196.36363636363637</c:v>
                </c:pt>
                <c:pt idx="1770">
                  <c:v>196.36363636363646</c:v>
                </c:pt>
                <c:pt idx="1771">
                  <c:v>196.36363636363635</c:v>
                </c:pt>
                <c:pt idx="1772">
                  <c:v>196.3636363636364</c:v>
                </c:pt>
                <c:pt idx="1773">
                  <c:v>196.36363636363629</c:v>
                </c:pt>
                <c:pt idx="1774">
                  <c:v>196.36363636363637</c:v>
                </c:pt>
                <c:pt idx="1775">
                  <c:v>196.36363636363646</c:v>
                </c:pt>
                <c:pt idx="1776">
                  <c:v>196.36363636363635</c:v>
                </c:pt>
                <c:pt idx="1777">
                  <c:v>196.3636363636364</c:v>
                </c:pt>
                <c:pt idx="1778">
                  <c:v>196.36363636363629</c:v>
                </c:pt>
                <c:pt idx="1779">
                  <c:v>196.36363636363637</c:v>
                </c:pt>
                <c:pt idx="1780">
                  <c:v>196.36363636363646</c:v>
                </c:pt>
                <c:pt idx="1781">
                  <c:v>196.36363636363635</c:v>
                </c:pt>
                <c:pt idx="1782">
                  <c:v>196.36363636363643</c:v>
                </c:pt>
                <c:pt idx="1783">
                  <c:v>196.36363636363629</c:v>
                </c:pt>
                <c:pt idx="1784">
                  <c:v>196.36363636363637</c:v>
                </c:pt>
                <c:pt idx="1785">
                  <c:v>196.36363636363646</c:v>
                </c:pt>
                <c:pt idx="1786">
                  <c:v>196.36363636363635</c:v>
                </c:pt>
                <c:pt idx="1787">
                  <c:v>196.36363636363643</c:v>
                </c:pt>
                <c:pt idx="1788">
                  <c:v>196.36363636363629</c:v>
                </c:pt>
                <c:pt idx="1789">
                  <c:v>196.36363636363637</c:v>
                </c:pt>
                <c:pt idx="1790">
                  <c:v>196.36363636363646</c:v>
                </c:pt>
                <c:pt idx="1791">
                  <c:v>196.36363636363635</c:v>
                </c:pt>
                <c:pt idx="1792">
                  <c:v>196.36363636363643</c:v>
                </c:pt>
                <c:pt idx="1793">
                  <c:v>196.36363636363629</c:v>
                </c:pt>
                <c:pt idx="1794">
                  <c:v>196.36363636363637</c:v>
                </c:pt>
                <c:pt idx="1795">
                  <c:v>196.36363636363646</c:v>
                </c:pt>
                <c:pt idx="1796">
                  <c:v>196.36363636363635</c:v>
                </c:pt>
                <c:pt idx="1797">
                  <c:v>196.36363636363643</c:v>
                </c:pt>
                <c:pt idx="1798">
                  <c:v>196.36363636363629</c:v>
                </c:pt>
                <c:pt idx="1799">
                  <c:v>0</c:v>
                </c:pt>
                <c:pt idx="1800">
                  <c:v>8.2711615334574162E-14</c:v>
                </c:pt>
              </c:numCache>
            </c:numRef>
          </c:yVal>
          <c:smooth val="0"/>
        </c:ser>
        <c:dLbls>
          <c:showLegendKey val="0"/>
          <c:showVal val="0"/>
          <c:showCatName val="0"/>
          <c:showSerName val="0"/>
          <c:showPercent val="0"/>
          <c:showBubbleSize val="0"/>
        </c:dLbls>
        <c:axId val="106379904"/>
        <c:axId val="106390272"/>
      </c:scatterChart>
      <c:valAx>
        <c:axId val="106379904"/>
        <c:scaling>
          <c:orientation val="minMax"/>
        </c:scaling>
        <c:delete val="0"/>
        <c:axPos val="b"/>
        <c:title>
          <c:tx>
            <c:rich>
              <a:bodyPr/>
              <a:lstStyle/>
              <a:p>
                <a:pPr>
                  <a:defRPr/>
                </a:pPr>
                <a:r>
                  <a:rPr lang="en-US"/>
                  <a:t>Steering Wheel Position</a:t>
                </a:r>
                <a:r>
                  <a:rPr lang="en-US" baseline="0"/>
                  <a:t> (deg)</a:t>
                </a:r>
                <a:endParaRPr lang="en-US"/>
              </a:p>
            </c:rich>
          </c:tx>
          <c:overlay val="0"/>
        </c:title>
        <c:numFmt formatCode="General" sourceLinked="1"/>
        <c:majorTickMark val="none"/>
        <c:minorTickMark val="none"/>
        <c:tickLblPos val="nextTo"/>
        <c:crossAx val="106390272"/>
        <c:crosses val="autoZero"/>
        <c:crossBetween val="midCat"/>
        <c:majorUnit val="180"/>
      </c:valAx>
      <c:valAx>
        <c:axId val="106390272"/>
        <c:scaling>
          <c:orientation val="minMax"/>
        </c:scaling>
        <c:delete val="0"/>
        <c:axPos val="l"/>
        <c:majorGridlines/>
        <c:title>
          <c:tx>
            <c:rich>
              <a:bodyPr/>
              <a:lstStyle/>
              <a:p>
                <a:pPr>
                  <a:defRPr/>
                </a:pPr>
                <a:r>
                  <a:rPr lang="en-US"/>
                  <a:t>Sensor</a:t>
                </a:r>
                <a:r>
                  <a:rPr lang="en-US" baseline="0"/>
                  <a:t> Output (deg)</a:t>
                </a:r>
                <a:endParaRPr lang="en-US"/>
              </a:p>
            </c:rich>
          </c:tx>
          <c:overlay val="0"/>
        </c:title>
        <c:numFmt formatCode="General" sourceLinked="1"/>
        <c:majorTickMark val="none"/>
        <c:minorTickMark val="none"/>
        <c:tickLblPos val="nextTo"/>
        <c:crossAx val="106379904"/>
        <c:crosses val="autoZero"/>
        <c:crossBetween val="midCat"/>
        <c:majorUnit val="90"/>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'11 10 tooth'!$B$1</c:f>
              <c:strCache>
                <c:ptCount val="1"/>
                <c:pt idx="0">
                  <c:v>10 tooth</c:v>
                </c:pt>
              </c:strCache>
            </c:strRef>
          </c:tx>
          <c:marker>
            <c:symbol val="none"/>
          </c:marker>
          <c:xVal>
            <c:numRef>
              <c:f>'11 10 tooth'!$A$2:$A$1802</c:f>
              <c:numCache>
                <c:formatCode>General</c:formatCode>
                <c:ptCount val="18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numCache>
            </c:numRef>
          </c:xVal>
          <c:yVal>
            <c:numRef>
              <c:f>'11 10 tooth'!$B$2:$B$1802</c:f>
              <c:numCache>
                <c:formatCode>General</c:formatCode>
                <c:ptCount val="1801"/>
                <c:pt idx="0">
                  <c:v>2.2000000000000002</c:v>
                </c:pt>
                <c:pt idx="1">
                  <c:v>4.4000000000000004</c:v>
                </c:pt>
                <c:pt idx="2">
                  <c:v>6.6</c:v>
                </c:pt>
                <c:pt idx="3">
                  <c:v>8.8000000000000007</c:v>
                </c:pt>
                <c:pt idx="4">
                  <c:v>11</c:v>
                </c:pt>
                <c:pt idx="5">
                  <c:v>13.2</c:v>
                </c:pt>
                <c:pt idx="6">
                  <c:v>15.4</c:v>
                </c:pt>
                <c:pt idx="7">
                  <c:v>17.600000000000001</c:v>
                </c:pt>
                <c:pt idx="8">
                  <c:v>19.8</c:v>
                </c:pt>
                <c:pt idx="9">
                  <c:v>22</c:v>
                </c:pt>
                <c:pt idx="10">
                  <c:v>24.2</c:v>
                </c:pt>
                <c:pt idx="11">
                  <c:v>26.4</c:v>
                </c:pt>
                <c:pt idx="12">
                  <c:v>28.6</c:v>
                </c:pt>
                <c:pt idx="13">
                  <c:v>30.8</c:v>
                </c:pt>
                <c:pt idx="14">
                  <c:v>33</c:v>
                </c:pt>
                <c:pt idx="15">
                  <c:v>35.200000000000003</c:v>
                </c:pt>
                <c:pt idx="16">
                  <c:v>37.4</c:v>
                </c:pt>
                <c:pt idx="17">
                  <c:v>39.6</c:v>
                </c:pt>
                <c:pt idx="18">
                  <c:v>41.8</c:v>
                </c:pt>
                <c:pt idx="19">
                  <c:v>44</c:v>
                </c:pt>
                <c:pt idx="20">
                  <c:v>46.2</c:v>
                </c:pt>
                <c:pt idx="21">
                  <c:v>48.4</c:v>
                </c:pt>
                <c:pt idx="22">
                  <c:v>50.6</c:v>
                </c:pt>
                <c:pt idx="23">
                  <c:v>52.8</c:v>
                </c:pt>
                <c:pt idx="24">
                  <c:v>55</c:v>
                </c:pt>
                <c:pt idx="25">
                  <c:v>57.2</c:v>
                </c:pt>
                <c:pt idx="26">
                  <c:v>59.4</c:v>
                </c:pt>
                <c:pt idx="27">
                  <c:v>61.6</c:v>
                </c:pt>
                <c:pt idx="28">
                  <c:v>63.8</c:v>
                </c:pt>
                <c:pt idx="29">
                  <c:v>66</c:v>
                </c:pt>
                <c:pt idx="30">
                  <c:v>68.2</c:v>
                </c:pt>
                <c:pt idx="31">
                  <c:v>70.400000000000006</c:v>
                </c:pt>
                <c:pt idx="32">
                  <c:v>72.599999999999994</c:v>
                </c:pt>
                <c:pt idx="33">
                  <c:v>74.8</c:v>
                </c:pt>
                <c:pt idx="34">
                  <c:v>77</c:v>
                </c:pt>
                <c:pt idx="35">
                  <c:v>79.2</c:v>
                </c:pt>
                <c:pt idx="36">
                  <c:v>81.400000000000006</c:v>
                </c:pt>
                <c:pt idx="37">
                  <c:v>83.6</c:v>
                </c:pt>
                <c:pt idx="38">
                  <c:v>85.8</c:v>
                </c:pt>
                <c:pt idx="39">
                  <c:v>88</c:v>
                </c:pt>
                <c:pt idx="40">
                  <c:v>90.2</c:v>
                </c:pt>
                <c:pt idx="41">
                  <c:v>92.4</c:v>
                </c:pt>
                <c:pt idx="42">
                  <c:v>94.6</c:v>
                </c:pt>
                <c:pt idx="43">
                  <c:v>96.8</c:v>
                </c:pt>
                <c:pt idx="44">
                  <c:v>99</c:v>
                </c:pt>
                <c:pt idx="45">
                  <c:v>101.2</c:v>
                </c:pt>
                <c:pt idx="46">
                  <c:v>103.4</c:v>
                </c:pt>
                <c:pt idx="47">
                  <c:v>105.6</c:v>
                </c:pt>
                <c:pt idx="48">
                  <c:v>107.8</c:v>
                </c:pt>
                <c:pt idx="49">
                  <c:v>110</c:v>
                </c:pt>
                <c:pt idx="50">
                  <c:v>112.2</c:v>
                </c:pt>
                <c:pt idx="51">
                  <c:v>114.4</c:v>
                </c:pt>
                <c:pt idx="52">
                  <c:v>116.6</c:v>
                </c:pt>
                <c:pt idx="53">
                  <c:v>118.8</c:v>
                </c:pt>
                <c:pt idx="54">
                  <c:v>121</c:v>
                </c:pt>
                <c:pt idx="55">
                  <c:v>123.2</c:v>
                </c:pt>
                <c:pt idx="56">
                  <c:v>125.4</c:v>
                </c:pt>
                <c:pt idx="57">
                  <c:v>127.6</c:v>
                </c:pt>
                <c:pt idx="58">
                  <c:v>129.80000000000001</c:v>
                </c:pt>
                <c:pt idx="59">
                  <c:v>132</c:v>
                </c:pt>
                <c:pt idx="60">
                  <c:v>134.19999999999999</c:v>
                </c:pt>
                <c:pt idx="61">
                  <c:v>136.4</c:v>
                </c:pt>
                <c:pt idx="62">
                  <c:v>138.6</c:v>
                </c:pt>
                <c:pt idx="63">
                  <c:v>140.80000000000001</c:v>
                </c:pt>
                <c:pt idx="64">
                  <c:v>143</c:v>
                </c:pt>
                <c:pt idx="65">
                  <c:v>145.19999999999999</c:v>
                </c:pt>
                <c:pt idx="66">
                  <c:v>147.4</c:v>
                </c:pt>
                <c:pt idx="67">
                  <c:v>149.6</c:v>
                </c:pt>
                <c:pt idx="68">
                  <c:v>151.80000000000001</c:v>
                </c:pt>
                <c:pt idx="69">
                  <c:v>154</c:v>
                </c:pt>
                <c:pt idx="70">
                  <c:v>156.19999999999999</c:v>
                </c:pt>
                <c:pt idx="71">
                  <c:v>158.4</c:v>
                </c:pt>
                <c:pt idx="72">
                  <c:v>160.6</c:v>
                </c:pt>
                <c:pt idx="73">
                  <c:v>162.80000000000001</c:v>
                </c:pt>
                <c:pt idx="74">
                  <c:v>165</c:v>
                </c:pt>
                <c:pt idx="75">
                  <c:v>167.2</c:v>
                </c:pt>
                <c:pt idx="76">
                  <c:v>169.4</c:v>
                </c:pt>
                <c:pt idx="77">
                  <c:v>171.6</c:v>
                </c:pt>
                <c:pt idx="78">
                  <c:v>173.8</c:v>
                </c:pt>
                <c:pt idx="79">
                  <c:v>176</c:v>
                </c:pt>
                <c:pt idx="80">
                  <c:v>178.2</c:v>
                </c:pt>
                <c:pt idx="81">
                  <c:v>180.4</c:v>
                </c:pt>
                <c:pt idx="82">
                  <c:v>182.6</c:v>
                </c:pt>
                <c:pt idx="83">
                  <c:v>184.8</c:v>
                </c:pt>
                <c:pt idx="84">
                  <c:v>187</c:v>
                </c:pt>
                <c:pt idx="85">
                  <c:v>189.2</c:v>
                </c:pt>
                <c:pt idx="86">
                  <c:v>191.4</c:v>
                </c:pt>
                <c:pt idx="87">
                  <c:v>193.6</c:v>
                </c:pt>
                <c:pt idx="88">
                  <c:v>195.8</c:v>
                </c:pt>
                <c:pt idx="89">
                  <c:v>198</c:v>
                </c:pt>
                <c:pt idx="90">
                  <c:v>200.2</c:v>
                </c:pt>
                <c:pt idx="91">
                  <c:v>202.4</c:v>
                </c:pt>
                <c:pt idx="92">
                  <c:v>204.6</c:v>
                </c:pt>
                <c:pt idx="93">
                  <c:v>206.8</c:v>
                </c:pt>
                <c:pt idx="94">
                  <c:v>209</c:v>
                </c:pt>
                <c:pt idx="95">
                  <c:v>211.2</c:v>
                </c:pt>
                <c:pt idx="96">
                  <c:v>213.4</c:v>
                </c:pt>
                <c:pt idx="97">
                  <c:v>215.6</c:v>
                </c:pt>
                <c:pt idx="98">
                  <c:v>217.8</c:v>
                </c:pt>
                <c:pt idx="99">
                  <c:v>220</c:v>
                </c:pt>
                <c:pt idx="100">
                  <c:v>222.2</c:v>
                </c:pt>
                <c:pt idx="101">
                  <c:v>224.4</c:v>
                </c:pt>
                <c:pt idx="102">
                  <c:v>226.6</c:v>
                </c:pt>
                <c:pt idx="103">
                  <c:v>228.8</c:v>
                </c:pt>
                <c:pt idx="104">
                  <c:v>231</c:v>
                </c:pt>
                <c:pt idx="105">
                  <c:v>233.2</c:v>
                </c:pt>
                <c:pt idx="106">
                  <c:v>235.4</c:v>
                </c:pt>
                <c:pt idx="107">
                  <c:v>237.6</c:v>
                </c:pt>
                <c:pt idx="108">
                  <c:v>239.8</c:v>
                </c:pt>
                <c:pt idx="109">
                  <c:v>242</c:v>
                </c:pt>
                <c:pt idx="110">
                  <c:v>244.2</c:v>
                </c:pt>
                <c:pt idx="111">
                  <c:v>246.4</c:v>
                </c:pt>
                <c:pt idx="112">
                  <c:v>248.6</c:v>
                </c:pt>
                <c:pt idx="113">
                  <c:v>250.8</c:v>
                </c:pt>
                <c:pt idx="114">
                  <c:v>253</c:v>
                </c:pt>
                <c:pt idx="115">
                  <c:v>255.2</c:v>
                </c:pt>
                <c:pt idx="116">
                  <c:v>257.39999999999998</c:v>
                </c:pt>
                <c:pt idx="117">
                  <c:v>259.60000000000002</c:v>
                </c:pt>
                <c:pt idx="118">
                  <c:v>261.8</c:v>
                </c:pt>
                <c:pt idx="119">
                  <c:v>264</c:v>
                </c:pt>
                <c:pt idx="120">
                  <c:v>266.2</c:v>
                </c:pt>
                <c:pt idx="121">
                  <c:v>268.39999999999998</c:v>
                </c:pt>
                <c:pt idx="122">
                  <c:v>270.60000000000002</c:v>
                </c:pt>
                <c:pt idx="123">
                  <c:v>272.8</c:v>
                </c:pt>
                <c:pt idx="124">
                  <c:v>275</c:v>
                </c:pt>
                <c:pt idx="125">
                  <c:v>277.2</c:v>
                </c:pt>
                <c:pt idx="126">
                  <c:v>279.39999999999998</c:v>
                </c:pt>
                <c:pt idx="127">
                  <c:v>281.60000000000002</c:v>
                </c:pt>
                <c:pt idx="128">
                  <c:v>283.8</c:v>
                </c:pt>
                <c:pt idx="129">
                  <c:v>286</c:v>
                </c:pt>
                <c:pt idx="130">
                  <c:v>288.2</c:v>
                </c:pt>
                <c:pt idx="131">
                  <c:v>290.39999999999998</c:v>
                </c:pt>
                <c:pt idx="132">
                  <c:v>292.60000000000002</c:v>
                </c:pt>
                <c:pt idx="133">
                  <c:v>294.8</c:v>
                </c:pt>
                <c:pt idx="134">
                  <c:v>297</c:v>
                </c:pt>
                <c:pt idx="135">
                  <c:v>299.2</c:v>
                </c:pt>
                <c:pt idx="136">
                  <c:v>301.39999999999998</c:v>
                </c:pt>
                <c:pt idx="137">
                  <c:v>303.60000000000002</c:v>
                </c:pt>
                <c:pt idx="138">
                  <c:v>305.8</c:v>
                </c:pt>
                <c:pt idx="139">
                  <c:v>308</c:v>
                </c:pt>
                <c:pt idx="140">
                  <c:v>310.2</c:v>
                </c:pt>
                <c:pt idx="141">
                  <c:v>312.39999999999998</c:v>
                </c:pt>
                <c:pt idx="142">
                  <c:v>314.60000000000002</c:v>
                </c:pt>
                <c:pt idx="143">
                  <c:v>316.8</c:v>
                </c:pt>
                <c:pt idx="144">
                  <c:v>319</c:v>
                </c:pt>
                <c:pt idx="145">
                  <c:v>321.2</c:v>
                </c:pt>
                <c:pt idx="146">
                  <c:v>323.39999999999998</c:v>
                </c:pt>
                <c:pt idx="147">
                  <c:v>325.60000000000002</c:v>
                </c:pt>
                <c:pt idx="148">
                  <c:v>327.8</c:v>
                </c:pt>
                <c:pt idx="149">
                  <c:v>330</c:v>
                </c:pt>
                <c:pt idx="150">
                  <c:v>332.2</c:v>
                </c:pt>
                <c:pt idx="151">
                  <c:v>334.4</c:v>
                </c:pt>
                <c:pt idx="152">
                  <c:v>336.6</c:v>
                </c:pt>
                <c:pt idx="153">
                  <c:v>338.8</c:v>
                </c:pt>
                <c:pt idx="154">
                  <c:v>341</c:v>
                </c:pt>
                <c:pt idx="155">
                  <c:v>343.2</c:v>
                </c:pt>
                <c:pt idx="156">
                  <c:v>345.4</c:v>
                </c:pt>
                <c:pt idx="157">
                  <c:v>347.6</c:v>
                </c:pt>
                <c:pt idx="158">
                  <c:v>349.8</c:v>
                </c:pt>
                <c:pt idx="159">
                  <c:v>352</c:v>
                </c:pt>
                <c:pt idx="160">
                  <c:v>354.2</c:v>
                </c:pt>
                <c:pt idx="161">
                  <c:v>356.4</c:v>
                </c:pt>
                <c:pt idx="162">
                  <c:v>358.6</c:v>
                </c:pt>
                <c:pt idx="163">
                  <c:v>0.80000000000001137</c:v>
                </c:pt>
                <c:pt idx="164">
                  <c:v>3</c:v>
                </c:pt>
                <c:pt idx="165">
                  <c:v>5.1999999999999886</c:v>
                </c:pt>
                <c:pt idx="166">
                  <c:v>7.3999999999999773</c:v>
                </c:pt>
                <c:pt idx="167">
                  <c:v>9.6000000000000227</c:v>
                </c:pt>
                <c:pt idx="168">
                  <c:v>11.800000000000011</c:v>
                </c:pt>
                <c:pt idx="169">
                  <c:v>14</c:v>
                </c:pt>
                <c:pt idx="170">
                  <c:v>16.199999999999989</c:v>
                </c:pt>
                <c:pt idx="171">
                  <c:v>18.399999999999977</c:v>
                </c:pt>
                <c:pt idx="172">
                  <c:v>20.600000000000023</c:v>
                </c:pt>
                <c:pt idx="173">
                  <c:v>22.800000000000011</c:v>
                </c:pt>
                <c:pt idx="174">
                  <c:v>25</c:v>
                </c:pt>
                <c:pt idx="175">
                  <c:v>27.199999999999989</c:v>
                </c:pt>
                <c:pt idx="176">
                  <c:v>29.399999999999977</c:v>
                </c:pt>
                <c:pt idx="177">
                  <c:v>31.600000000000023</c:v>
                </c:pt>
                <c:pt idx="178">
                  <c:v>33.800000000000011</c:v>
                </c:pt>
                <c:pt idx="179">
                  <c:v>36</c:v>
                </c:pt>
                <c:pt idx="180">
                  <c:v>38.199999999999989</c:v>
                </c:pt>
                <c:pt idx="181">
                  <c:v>40.399999999999977</c:v>
                </c:pt>
                <c:pt idx="182">
                  <c:v>42.600000000000023</c:v>
                </c:pt>
                <c:pt idx="183">
                  <c:v>44.800000000000011</c:v>
                </c:pt>
                <c:pt idx="184">
                  <c:v>47</c:v>
                </c:pt>
                <c:pt idx="185">
                  <c:v>49.199999999999989</c:v>
                </c:pt>
                <c:pt idx="186">
                  <c:v>51.399999999999977</c:v>
                </c:pt>
                <c:pt idx="187">
                  <c:v>53.600000000000023</c:v>
                </c:pt>
                <c:pt idx="188">
                  <c:v>55.800000000000011</c:v>
                </c:pt>
                <c:pt idx="189">
                  <c:v>58</c:v>
                </c:pt>
                <c:pt idx="190">
                  <c:v>60.199999999999989</c:v>
                </c:pt>
                <c:pt idx="191">
                  <c:v>62.399999999999977</c:v>
                </c:pt>
                <c:pt idx="192">
                  <c:v>64.600000000000023</c:v>
                </c:pt>
                <c:pt idx="193">
                  <c:v>66.800000000000011</c:v>
                </c:pt>
                <c:pt idx="194">
                  <c:v>69</c:v>
                </c:pt>
                <c:pt idx="195">
                  <c:v>71.199999999999989</c:v>
                </c:pt>
                <c:pt idx="196">
                  <c:v>73.399999999999977</c:v>
                </c:pt>
                <c:pt idx="197">
                  <c:v>75.600000000000023</c:v>
                </c:pt>
                <c:pt idx="198">
                  <c:v>77.800000000000011</c:v>
                </c:pt>
                <c:pt idx="199">
                  <c:v>80</c:v>
                </c:pt>
                <c:pt idx="200">
                  <c:v>82.199999999999989</c:v>
                </c:pt>
                <c:pt idx="201">
                  <c:v>84.399999999999977</c:v>
                </c:pt>
                <c:pt idx="202">
                  <c:v>86.600000000000023</c:v>
                </c:pt>
                <c:pt idx="203">
                  <c:v>88.800000000000011</c:v>
                </c:pt>
                <c:pt idx="204">
                  <c:v>91</c:v>
                </c:pt>
                <c:pt idx="205">
                  <c:v>93.199999999999989</c:v>
                </c:pt>
                <c:pt idx="206">
                  <c:v>95.399999999999977</c:v>
                </c:pt>
                <c:pt idx="207">
                  <c:v>97.600000000000023</c:v>
                </c:pt>
                <c:pt idx="208">
                  <c:v>99.800000000000011</c:v>
                </c:pt>
                <c:pt idx="209">
                  <c:v>102</c:v>
                </c:pt>
                <c:pt idx="210">
                  <c:v>104.19999999999999</c:v>
                </c:pt>
                <c:pt idx="211">
                  <c:v>106.39999999999998</c:v>
                </c:pt>
                <c:pt idx="212">
                  <c:v>108.60000000000002</c:v>
                </c:pt>
                <c:pt idx="213">
                  <c:v>110.80000000000001</c:v>
                </c:pt>
                <c:pt idx="214">
                  <c:v>113</c:v>
                </c:pt>
                <c:pt idx="215">
                  <c:v>115.19999999999999</c:v>
                </c:pt>
                <c:pt idx="216">
                  <c:v>117.39999999999998</c:v>
                </c:pt>
                <c:pt idx="217">
                  <c:v>119.60000000000002</c:v>
                </c:pt>
                <c:pt idx="218">
                  <c:v>121.80000000000001</c:v>
                </c:pt>
                <c:pt idx="219">
                  <c:v>124</c:v>
                </c:pt>
                <c:pt idx="220">
                  <c:v>126.19999999999999</c:v>
                </c:pt>
                <c:pt idx="221">
                  <c:v>128.39999999999998</c:v>
                </c:pt>
                <c:pt idx="222">
                  <c:v>130.60000000000002</c:v>
                </c:pt>
                <c:pt idx="223">
                  <c:v>132.80000000000001</c:v>
                </c:pt>
                <c:pt idx="224">
                  <c:v>135</c:v>
                </c:pt>
                <c:pt idx="225">
                  <c:v>137.19999999999999</c:v>
                </c:pt>
                <c:pt idx="226">
                  <c:v>139.39999999999998</c:v>
                </c:pt>
                <c:pt idx="227">
                  <c:v>141.60000000000002</c:v>
                </c:pt>
                <c:pt idx="228">
                  <c:v>143.80000000000001</c:v>
                </c:pt>
                <c:pt idx="229">
                  <c:v>146</c:v>
                </c:pt>
                <c:pt idx="230">
                  <c:v>148.19999999999999</c:v>
                </c:pt>
                <c:pt idx="231">
                  <c:v>150.39999999999998</c:v>
                </c:pt>
                <c:pt idx="232">
                  <c:v>152.60000000000002</c:v>
                </c:pt>
                <c:pt idx="233">
                  <c:v>154.79999999999995</c:v>
                </c:pt>
                <c:pt idx="234">
                  <c:v>157</c:v>
                </c:pt>
                <c:pt idx="235">
                  <c:v>159.20000000000005</c:v>
                </c:pt>
                <c:pt idx="236">
                  <c:v>161.39999999999998</c:v>
                </c:pt>
                <c:pt idx="237">
                  <c:v>163.60000000000002</c:v>
                </c:pt>
                <c:pt idx="238">
                  <c:v>165.79999999999995</c:v>
                </c:pt>
                <c:pt idx="239">
                  <c:v>168</c:v>
                </c:pt>
                <c:pt idx="240">
                  <c:v>170.20000000000005</c:v>
                </c:pt>
                <c:pt idx="241">
                  <c:v>172.39999999999998</c:v>
                </c:pt>
                <c:pt idx="242">
                  <c:v>174.60000000000002</c:v>
                </c:pt>
                <c:pt idx="243">
                  <c:v>176.79999999999995</c:v>
                </c:pt>
                <c:pt idx="244">
                  <c:v>179</c:v>
                </c:pt>
                <c:pt idx="245">
                  <c:v>181.20000000000005</c:v>
                </c:pt>
                <c:pt idx="246">
                  <c:v>183.39999999999998</c:v>
                </c:pt>
                <c:pt idx="247">
                  <c:v>185.60000000000002</c:v>
                </c:pt>
                <c:pt idx="248">
                  <c:v>187.79999999999995</c:v>
                </c:pt>
                <c:pt idx="249">
                  <c:v>190</c:v>
                </c:pt>
                <c:pt idx="250">
                  <c:v>192.20000000000005</c:v>
                </c:pt>
                <c:pt idx="251">
                  <c:v>194.39999999999998</c:v>
                </c:pt>
                <c:pt idx="252">
                  <c:v>196.60000000000002</c:v>
                </c:pt>
                <c:pt idx="253">
                  <c:v>198.79999999999995</c:v>
                </c:pt>
                <c:pt idx="254">
                  <c:v>201</c:v>
                </c:pt>
                <c:pt idx="255">
                  <c:v>203.20000000000005</c:v>
                </c:pt>
                <c:pt idx="256">
                  <c:v>205.39999999999998</c:v>
                </c:pt>
                <c:pt idx="257">
                  <c:v>207.60000000000002</c:v>
                </c:pt>
                <c:pt idx="258">
                  <c:v>209.79999999999995</c:v>
                </c:pt>
                <c:pt idx="259">
                  <c:v>212</c:v>
                </c:pt>
                <c:pt idx="260">
                  <c:v>214.20000000000005</c:v>
                </c:pt>
                <c:pt idx="261">
                  <c:v>216.39999999999998</c:v>
                </c:pt>
                <c:pt idx="262">
                  <c:v>218.60000000000002</c:v>
                </c:pt>
                <c:pt idx="263">
                  <c:v>220.79999999999995</c:v>
                </c:pt>
                <c:pt idx="264">
                  <c:v>223</c:v>
                </c:pt>
                <c:pt idx="265">
                  <c:v>225.20000000000005</c:v>
                </c:pt>
                <c:pt idx="266">
                  <c:v>227.39999999999998</c:v>
                </c:pt>
                <c:pt idx="267">
                  <c:v>229.60000000000002</c:v>
                </c:pt>
                <c:pt idx="268">
                  <c:v>231.79999999999995</c:v>
                </c:pt>
                <c:pt idx="269">
                  <c:v>234</c:v>
                </c:pt>
                <c:pt idx="270">
                  <c:v>236.20000000000005</c:v>
                </c:pt>
                <c:pt idx="271">
                  <c:v>238.39999999999998</c:v>
                </c:pt>
                <c:pt idx="272">
                  <c:v>240.60000000000002</c:v>
                </c:pt>
                <c:pt idx="273">
                  <c:v>242.79999999999995</c:v>
                </c:pt>
                <c:pt idx="274">
                  <c:v>245</c:v>
                </c:pt>
                <c:pt idx="275">
                  <c:v>247.20000000000005</c:v>
                </c:pt>
                <c:pt idx="276">
                  <c:v>249.39999999999998</c:v>
                </c:pt>
                <c:pt idx="277">
                  <c:v>251.60000000000002</c:v>
                </c:pt>
                <c:pt idx="278">
                  <c:v>253.79999999999995</c:v>
                </c:pt>
                <c:pt idx="279">
                  <c:v>256</c:v>
                </c:pt>
                <c:pt idx="280">
                  <c:v>258.20000000000005</c:v>
                </c:pt>
                <c:pt idx="281">
                  <c:v>260.39999999999998</c:v>
                </c:pt>
                <c:pt idx="282">
                  <c:v>262.60000000000002</c:v>
                </c:pt>
                <c:pt idx="283">
                  <c:v>264.79999999999995</c:v>
                </c:pt>
                <c:pt idx="284">
                  <c:v>267</c:v>
                </c:pt>
                <c:pt idx="285">
                  <c:v>269.20000000000005</c:v>
                </c:pt>
                <c:pt idx="286">
                  <c:v>271.39999999999998</c:v>
                </c:pt>
                <c:pt idx="287">
                  <c:v>273.60000000000002</c:v>
                </c:pt>
                <c:pt idx="288">
                  <c:v>275.79999999999995</c:v>
                </c:pt>
                <c:pt idx="289">
                  <c:v>278</c:v>
                </c:pt>
                <c:pt idx="290">
                  <c:v>280.20000000000005</c:v>
                </c:pt>
                <c:pt idx="291">
                  <c:v>282.39999999999998</c:v>
                </c:pt>
                <c:pt idx="292">
                  <c:v>284.60000000000002</c:v>
                </c:pt>
                <c:pt idx="293">
                  <c:v>286.79999999999995</c:v>
                </c:pt>
                <c:pt idx="294">
                  <c:v>289</c:v>
                </c:pt>
                <c:pt idx="295">
                  <c:v>291.20000000000005</c:v>
                </c:pt>
                <c:pt idx="296">
                  <c:v>293.39999999999998</c:v>
                </c:pt>
                <c:pt idx="297">
                  <c:v>295.60000000000002</c:v>
                </c:pt>
                <c:pt idx="298">
                  <c:v>297.79999999999995</c:v>
                </c:pt>
                <c:pt idx="299">
                  <c:v>300</c:v>
                </c:pt>
                <c:pt idx="300">
                  <c:v>302.20000000000005</c:v>
                </c:pt>
                <c:pt idx="301">
                  <c:v>304.39999999999998</c:v>
                </c:pt>
                <c:pt idx="302">
                  <c:v>306.60000000000002</c:v>
                </c:pt>
                <c:pt idx="303">
                  <c:v>308.79999999999995</c:v>
                </c:pt>
                <c:pt idx="304">
                  <c:v>311</c:v>
                </c:pt>
                <c:pt idx="305">
                  <c:v>313.20000000000005</c:v>
                </c:pt>
                <c:pt idx="306">
                  <c:v>315.39999999999998</c:v>
                </c:pt>
                <c:pt idx="307">
                  <c:v>317.60000000000002</c:v>
                </c:pt>
                <c:pt idx="308">
                  <c:v>319.79999999999995</c:v>
                </c:pt>
                <c:pt idx="309">
                  <c:v>322</c:v>
                </c:pt>
                <c:pt idx="310">
                  <c:v>324.20000000000005</c:v>
                </c:pt>
                <c:pt idx="311">
                  <c:v>326.39999999999998</c:v>
                </c:pt>
                <c:pt idx="312">
                  <c:v>328.6</c:v>
                </c:pt>
                <c:pt idx="313">
                  <c:v>330.79999999999995</c:v>
                </c:pt>
                <c:pt idx="314">
                  <c:v>333</c:v>
                </c:pt>
                <c:pt idx="315">
                  <c:v>335.20000000000005</c:v>
                </c:pt>
                <c:pt idx="316">
                  <c:v>337.4</c:v>
                </c:pt>
                <c:pt idx="317">
                  <c:v>339.6</c:v>
                </c:pt>
                <c:pt idx="318">
                  <c:v>341.79999999999995</c:v>
                </c:pt>
                <c:pt idx="319">
                  <c:v>344</c:v>
                </c:pt>
                <c:pt idx="320">
                  <c:v>346.20000000000005</c:v>
                </c:pt>
                <c:pt idx="321">
                  <c:v>348.4</c:v>
                </c:pt>
                <c:pt idx="322">
                  <c:v>350.6</c:v>
                </c:pt>
                <c:pt idx="323">
                  <c:v>352.79999999999995</c:v>
                </c:pt>
                <c:pt idx="324">
                  <c:v>355</c:v>
                </c:pt>
                <c:pt idx="325">
                  <c:v>357.20000000000005</c:v>
                </c:pt>
                <c:pt idx="326">
                  <c:v>359.4</c:v>
                </c:pt>
                <c:pt idx="327">
                  <c:v>1.6000000000000227</c:v>
                </c:pt>
                <c:pt idx="328">
                  <c:v>3.7999999999999545</c:v>
                </c:pt>
                <c:pt idx="329">
                  <c:v>6</c:v>
                </c:pt>
                <c:pt idx="330">
                  <c:v>8.2000000000000455</c:v>
                </c:pt>
                <c:pt idx="331">
                  <c:v>10.399999999999977</c:v>
                </c:pt>
                <c:pt idx="332">
                  <c:v>12.600000000000023</c:v>
                </c:pt>
                <c:pt idx="333">
                  <c:v>14.799999999999955</c:v>
                </c:pt>
                <c:pt idx="334">
                  <c:v>17</c:v>
                </c:pt>
                <c:pt idx="335">
                  <c:v>19.200000000000045</c:v>
                </c:pt>
                <c:pt idx="336">
                  <c:v>21.399999999999977</c:v>
                </c:pt>
                <c:pt idx="337">
                  <c:v>23.600000000000023</c:v>
                </c:pt>
                <c:pt idx="338">
                  <c:v>25.799999999999955</c:v>
                </c:pt>
                <c:pt idx="339">
                  <c:v>28</c:v>
                </c:pt>
                <c:pt idx="340">
                  <c:v>30.200000000000045</c:v>
                </c:pt>
                <c:pt idx="341">
                  <c:v>32.399999999999977</c:v>
                </c:pt>
                <c:pt idx="342">
                  <c:v>34.600000000000023</c:v>
                </c:pt>
                <c:pt idx="343">
                  <c:v>36.799999999999955</c:v>
                </c:pt>
                <c:pt idx="344">
                  <c:v>39</c:v>
                </c:pt>
                <c:pt idx="345">
                  <c:v>41.200000000000045</c:v>
                </c:pt>
                <c:pt idx="346">
                  <c:v>43.399999999999977</c:v>
                </c:pt>
                <c:pt idx="347">
                  <c:v>45.600000000000023</c:v>
                </c:pt>
                <c:pt idx="348">
                  <c:v>47.799999999999955</c:v>
                </c:pt>
                <c:pt idx="349">
                  <c:v>50</c:v>
                </c:pt>
                <c:pt idx="350">
                  <c:v>52.200000000000045</c:v>
                </c:pt>
                <c:pt idx="351">
                  <c:v>54.399999999999977</c:v>
                </c:pt>
                <c:pt idx="352">
                  <c:v>56.600000000000023</c:v>
                </c:pt>
                <c:pt idx="353">
                  <c:v>58.799999999999955</c:v>
                </c:pt>
                <c:pt idx="354">
                  <c:v>61</c:v>
                </c:pt>
                <c:pt idx="355">
                  <c:v>63.200000000000045</c:v>
                </c:pt>
                <c:pt idx="356">
                  <c:v>65.399999999999977</c:v>
                </c:pt>
                <c:pt idx="357">
                  <c:v>67.600000000000023</c:v>
                </c:pt>
                <c:pt idx="358">
                  <c:v>69.799999999999955</c:v>
                </c:pt>
                <c:pt idx="359">
                  <c:v>72</c:v>
                </c:pt>
                <c:pt idx="360">
                  <c:v>74.200000000000045</c:v>
                </c:pt>
                <c:pt idx="361">
                  <c:v>76.399999999999977</c:v>
                </c:pt>
                <c:pt idx="362">
                  <c:v>78.600000000000023</c:v>
                </c:pt>
                <c:pt idx="363">
                  <c:v>80.799999999999955</c:v>
                </c:pt>
                <c:pt idx="364">
                  <c:v>83</c:v>
                </c:pt>
                <c:pt idx="365">
                  <c:v>85.200000000000045</c:v>
                </c:pt>
                <c:pt idx="366">
                  <c:v>87.399999999999977</c:v>
                </c:pt>
                <c:pt idx="367">
                  <c:v>89.600000000000023</c:v>
                </c:pt>
                <c:pt idx="368">
                  <c:v>91.799999999999955</c:v>
                </c:pt>
                <c:pt idx="369">
                  <c:v>94</c:v>
                </c:pt>
                <c:pt idx="370">
                  <c:v>96.200000000000045</c:v>
                </c:pt>
                <c:pt idx="371">
                  <c:v>98.399999999999977</c:v>
                </c:pt>
                <c:pt idx="372">
                  <c:v>100.60000000000002</c:v>
                </c:pt>
                <c:pt idx="373">
                  <c:v>102.79999999999995</c:v>
                </c:pt>
                <c:pt idx="374">
                  <c:v>105</c:v>
                </c:pt>
                <c:pt idx="375">
                  <c:v>107.20000000000005</c:v>
                </c:pt>
                <c:pt idx="376">
                  <c:v>109.39999999999998</c:v>
                </c:pt>
                <c:pt idx="377">
                  <c:v>111.60000000000002</c:v>
                </c:pt>
                <c:pt idx="378">
                  <c:v>113.79999999999995</c:v>
                </c:pt>
                <c:pt idx="379">
                  <c:v>116</c:v>
                </c:pt>
                <c:pt idx="380">
                  <c:v>118.20000000000005</c:v>
                </c:pt>
                <c:pt idx="381">
                  <c:v>120.39999999999998</c:v>
                </c:pt>
                <c:pt idx="382">
                  <c:v>122.60000000000002</c:v>
                </c:pt>
                <c:pt idx="383">
                  <c:v>124.79999999999995</c:v>
                </c:pt>
                <c:pt idx="384">
                  <c:v>127</c:v>
                </c:pt>
                <c:pt idx="385">
                  <c:v>129.20000000000005</c:v>
                </c:pt>
                <c:pt idx="386">
                  <c:v>131.39999999999998</c:v>
                </c:pt>
                <c:pt idx="387">
                  <c:v>133.60000000000002</c:v>
                </c:pt>
                <c:pt idx="388">
                  <c:v>135.79999999999995</c:v>
                </c:pt>
                <c:pt idx="389">
                  <c:v>138</c:v>
                </c:pt>
                <c:pt idx="390">
                  <c:v>140.20000000000005</c:v>
                </c:pt>
                <c:pt idx="391">
                  <c:v>142.39999999999998</c:v>
                </c:pt>
                <c:pt idx="392">
                  <c:v>144.60000000000002</c:v>
                </c:pt>
                <c:pt idx="393">
                  <c:v>146.79999999999995</c:v>
                </c:pt>
                <c:pt idx="394">
                  <c:v>149</c:v>
                </c:pt>
                <c:pt idx="395">
                  <c:v>151.20000000000005</c:v>
                </c:pt>
                <c:pt idx="396">
                  <c:v>153.39999999999998</c:v>
                </c:pt>
                <c:pt idx="397">
                  <c:v>155.60000000000002</c:v>
                </c:pt>
                <c:pt idx="398">
                  <c:v>157.79999999999995</c:v>
                </c:pt>
                <c:pt idx="399">
                  <c:v>160</c:v>
                </c:pt>
                <c:pt idx="400">
                  <c:v>162.20000000000005</c:v>
                </c:pt>
                <c:pt idx="401">
                  <c:v>164.39999999999998</c:v>
                </c:pt>
                <c:pt idx="402">
                  <c:v>166.60000000000002</c:v>
                </c:pt>
                <c:pt idx="403">
                  <c:v>168.79999999999995</c:v>
                </c:pt>
                <c:pt idx="404">
                  <c:v>171</c:v>
                </c:pt>
                <c:pt idx="405">
                  <c:v>173.20000000000005</c:v>
                </c:pt>
                <c:pt idx="406">
                  <c:v>175.39999999999998</c:v>
                </c:pt>
                <c:pt idx="407">
                  <c:v>177.60000000000002</c:v>
                </c:pt>
                <c:pt idx="408">
                  <c:v>179.79999999999995</c:v>
                </c:pt>
                <c:pt idx="409">
                  <c:v>182</c:v>
                </c:pt>
                <c:pt idx="410">
                  <c:v>184.20000000000005</c:v>
                </c:pt>
                <c:pt idx="411">
                  <c:v>186.39999999999998</c:v>
                </c:pt>
                <c:pt idx="412">
                  <c:v>188.60000000000002</c:v>
                </c:pt>
                <c:pt idx="413">
                  <c:v>190.79999999999995</c:v>
                </c:pt>
                <c:pt idx="414">
                  <c:v>193</c:v>
                </c:pt>
                <c:pt idx="415">
                  <c:v>195.20000000000005</c:v>
                </c:pt>
                <c:pt idx="416">
                  <c:v>197.39999999999998</c:v>
                </c:pt>
                <c:pt idx="417">
                  <c:v>199.60000000000002</c:v>
                </c:pt>
                <c:pt idx="418">
                  <c:v>201.79999999999995</c:v>
                </c:pt>
                <c:pt idx="419">
                  <c:v>204</c:v>
                </c:pt>
                <c:pt idx="420">
                  <c:v>206.20000000000005</c:v>
                </c:pt>
                <c:pt idx="421">
                  <c:v>208.39999999999998</c:v>
                </c:pt>
                <c:pt idx="422">
                  <c:v>210.60000000000002</c:v>
                </c:pt>
                <c:pt idx="423">
                  <c:v>212.79999999999995</c:v>
                </c:pt>
                <c:pt idx="424">
                  <c:v>215</c:v>
                </c:pt>
                <c:pt idx="425">
                  <c:v>217.20000000000005</c:v>
                </c:pt>
                <c:pt idx="426">
                  <c:v>219.39999999999998</c:v>
                </c:pt>
                <c:pt idx="427">
                  <c:v>221.60000000000002</c:v>
                </c:pt>
                <c:pt idx="428">
                  <c:v>223.79999999999995</c:v>
                </c:pt>
                <c:pt idx="429">
                  <c:v>226</c:v>
                </c:pt>
                <c:pt idx="430">
                  <c:v>228.20000000000005</c:v>
                </c:pt>
                <c:pt idx="431">
                  <c:v>230.39999999999998</c:v>
                </c:pt>
                <c:pt idx="432">
                  <c:v>232.60000000000002</c:v>
                </c:pt>
                <c:pt idx="433">
                  <c:v>234.79999999999995</c:v>
                </c:pt>
                <c:pt idx="434">
                  <c:v>237</c:v>
                </c:pt>
                <c:pt idx="435">
                  <c:v>239.20000000000005</c:v>
                </c:pt>
                <c:pt idx="436">
                  <c:v>241.39999999999998</c:v>
                </c:pt>
                <c:pt idx="437">
                  <c:v>243.60000000000002</c:v>
                </c:pt>
                <c:pt idx="438">
                  <c:v>245.79999999999995</c:v>
                </c:pt>
                <c:pt idx="439">
                  <c:v>248</c:v>
                </c:pt>
                <c:pt idx="440">
                  <c:v>250.20000000000005</c:v>
                </c:pt>
                <c:pt idx="441">
                  <c:v>252.39999999999998</c:v>
                </c:pt>
                <c:pt idx="442">
                  <c:v>254.60000000000002</c:v>
                </c:pt>
                <c:pt idx="443">
                  <c:v>256.79999999999995</c:v>
                </c:pt>
                <c:pt idx="444">
                  <c:v>259</c:v>
                </c:pt>
                <c:pt idx="445">
                  <c:v>261.20000000000005</c:v>
                </c:pt>
                <c:pt idx="446">
                  <c:v>263.39999999999998</c:v>
                </c:pt>
                <c:pt idx="447">
                  <c:v>265.60000000000002</c:v>
                </c:pt>
                <c:pt idx="448">
                  <c:v>267.79999999999995</c:v>
                </c:pt>
                <c:pt idx="449">
                  <c:v>270</c:v>
                </c:pt>
                <c:pt idx="450">
                  <c:v>272.20000000000005</c:v>
                </c:pt>
                <c:pt idx="451">
                  <c:v>274.39999999999998</c:v>
                </c:pt>
                <c:pt idx="452">
                  <c:v>276.60000000000002</c:v>
                </c:pt>
                <c:pt idx="453">
                  <c:v>278.79999999999995</c:v>
                </c:pt>
                <c:pt idx="454">
                  <c:v>281</c:v>
                </c:pt>
                <c:pt idx="455">
                  <c:v>283.20000000000005</c:v>
                </c:pt>
                <c:pt idx="456">
                  <c:v>285.39999999999998</c:v>
                </c:pt>
                <c:pt idx="457">
                  <c:v>287.60000000000002</c:v>
                </c:pt>
                <c:pt idx="458">
                  <c:v>289.79999999999995</c:v>
                </c:pt>
                <c:pt idx="459">
                  <c:v>292</c:v>
                </c:pt>
                <c:pt idx="460">
                  <c:v>294.20000000000005</c:v>
                </c:pt>
                <c:pt idx="461">
                  <c:v>296.39999999999998</c:v>
                </c:pt>
                <c:pt idx="462">
                  <c:v>298.60000000000002</c:v>
                </c:pt>
                <c:pt idx="463">
                  <c:v>300.79999999999995</c:v>
                </c:pt>
                <c:pt idx="464">
                  <c:v>303</c:v>
                </c:pt>
                <c:pt idx="465">
                  <c:v>305.20000000000005</c:v>
                </c:pt>
                <c:pt idx="466">
                  <c:v>307.40000000000009</c:v>
                </c:pt>
                <c:pt idx="467">
                  <c:v>309.59999999999991</c:v>
                </c:pt>
                <c:pt idx="468">
                  <c:v>311.79999999999995</c:v>
                </c:pt>
                <c:pt idx="469">
                  <c:v>314</c:v>
                </c:pt>
                <c:pt idx="470">
                  <c:v>316.20000000000005</c:v>
                </c:pt>
                <c:pt idx="471">
                  <c:v>318.40000000000009</c:v>
                </c:pt>
                <c:pt idx="472">
                  <c:v>320.59999999999991</c:v>
                </c:pt>
                <c:pt idx="473">
                  <c:v>322.79999999999995</c:v>
                </c:pt>
                <c:pt idx="474">
                  <c:v>325</c:v>
                </c:pt>
                <c:pt idx="475">
                  <c:v>327.20000000000005</c:v>
                </c:pt>
                <c:pt idx="476">
                  <c:v>329.40000000000009</c:v>
                </c:pt>
                <c:pt idx="477">
                  <c:v>331.59999999999991</c:v>
                </c:pt>
                <c:pt idx="478">
                  <c:v>333.79999999999995</c:v>
                </c:pt>
                <c:pt idx="479">
                  <c:v>336</c:v>
                </c:pt>
                <c:pt idx="480">
                  <c:v>338.20000000000005</c:v>
                </c:pt>
                <c:pt idx="481">
                  <c:v>340.40000000000009</c:v>
                </c:pt>
                <c:pt idx="482">
                  <c:v>342.59999999999991</c:v>
                </c:pt>
                <c:pt idx="483">
                  <c:v>344.79999999999995</c:v>
                </c:pt>
                <c:pt idx="484">
                  <c:v>347</c:v>
                </c:pt>
                <c:pt idx="485">
                  <c:v>349.20000000000005</c:v>
                </c:pt>
                <c:pt idx="486">
                  <c:v>351.40000000000009</c:v>
                </c:pt>
                <c:pt idx="487">
                  <c:v>353.59999999999991</c:v>
                </c:pt>
                <c:pt idx="488">
                  <c:v>355.79999999999995</c:v>
                </c:pt>
                <c:pt idx="489">
                  <c:v>358</c:v>
                </c:pt>
                <c:pt idx="490">
                  <c:v>0.20000000000004547</c:v>
                </c:pt>
                <c:pt idx="491">
                  <c:v>2.4000000000000909</c:v>
                </c:pt>
                <c:pt idx="492">
                  <c:v>4.5999999999999091</c:v>
                </c:pt>
                <c:pt idx="493">
                  <c:v>6.7999999999999545</c:v>
                </c:pt>
                <c:pt idx="494">
                  <c:v>9</c:v>
                </c:pt>
                <c:pt idx="495">
                  <c:v>11.200000000000045</c:v>
                </c:pt>
                <c:pt idx="496">
                  <c:v>13.400000000000091</c:v>
                </c:pt>
                <c:pt idx="497">
                  <c:v>15.599999999999909</c:v>
                </c:pt>
                <c:pt idx="498">
                  <c:v>17.799999999999955</c:v>
                </c:pt>
                <c:pt idx="499">
                  <c:v>20</c:v>
                </c:pt>
                <c:pt idx="500">
                  <c:v>22.200000000000045</c:v>
                </c:pt>
                <c:pt idx="501">
                  <c:v>24.400000000000091</c:v>
                </c:pt>
                <c:pt idx="502">
                  <c:v>26.599999999999909</c:v>
                </c:pt>
                <c:pt idx="503">
                  <c:v>28.799999999999955</c:v>
                </c:pt>
                <c:pt idx="504">
                  <c:v>31</c:v>
                </c:pt>
                <c:pt idx="505">
                  <c:v>33.200000000000045</c:v>
                </c:pt>
                <c:pt idx="506">
                  <c:v>35.400000000000091</c:v>
                </c:pt>
                <c:pt idx="507">
                  <c:v>37.599999999999909</c:v>
                </c:pt>
                <c:pt idx="508">
                  <c:v>39.799999999999955</c:v>
                </c:pt>
                <c:pt idx="509">
                  <c:v>42</c:v>
                </c:pt>
                <c:pt idx="510">
                  <c:v>44.200000000000045</c:v>
                </c:pt>
                <c:pt idx="511">
                  <c:v>46.400000000000091</c:v>
                </c:pt>
                <c:pt idx="512">
                  <c:v>48.599999999999909</c:v>
                </c:pt>
                <c:pt idx="513">
                  <c:v>50.799999999999955</c:v>
                </c:pt>
                <c:pt idx="514">
                  <c:v>53</c:v>
                </c:pt>
                <c:pt idx="515">
                  <c:v>55.200000000000045</c:v>
                </c:pt>
                <c:pt idx="516">
                  <c:v>57.400000000000091</c:v>
                </c:pt>
                <c:pt idx="517">
                  <c:v>59.599999999999909</c:v>
                </c:pt>
                <c:pt idx="518">
                  <c:v>61.799999999999955</c:v>
                </c:pt>
                <c:pt idx="519">
                  <c:v>64</c:v>
                </c:pt>
                <c:pt idx="520">
                  <c:v>66.200000000000045</c:v>
                </c:pt>
                <c:pt idx="521">
                  <c:v>68.400000000000091</c:v>
                </c:pt>
                <c:pt idx="522">
                  <c:v>70.599999999999909</c:v>
                </c:pt>
                <c:pt idx="523">
                  <c:v>72.799999999999955</c:v>
                </c:pt>
                <c:pt idx="524">
                  <c:v>75</c:v>
                </c:pt>
                <c:pt idx="525">
                  <c:v>77.200000000000045</c:v>
                </c:pt>
                <c:pt idx="526">
                  <c:v>79.400000000000091</c:v>
                </c:pt>
                <c:pt idx="527">
                  <c:v>81.599999999999909</c:v>
                </c:pt>
                <c:pt idx="528">
                  <c:v>83.799999999999955</c:v>
                </c:pt>
                <c:pt idx="529">
                  <c:v>86</c:v>
                </c:pt>
                <c:pt idx="530">
                  <c:v>88.200000000000045</c:v>
                </c:pt>
                <c:pt idx="531">
                  <c:v>90.400000000000091</c:v>
                </c:pt>
                <c:pt idx="532">
                  <c:v>92.599999999999909</c:v>
                </c:pt>
                <c:pt idx="533">
                  <c:v>94.799999999999955</c:v>
                </c:pt>
                <c:pt idx="534">
                  <c:v>97</c:v>
                </c:pt>
                <c:pt idx="535">
                  <c:v>99.200000000000045</c:v>
                </c:pt>
                <c:pt idx="536">
                  <c:v>101.40000000000009</c:v>
                </c:pt>
                <c:pt idx="537">
                  <c:v>103.59999999999991</c:v>
                </c:pt>
                <c:pt idx="538">
                  <c:v>105.79999999999995</c:v>
                </c:pt>
                <c:pt idx="539">
                  <c:v>108</c:v>
                </c:pt>
                <c:pt idx="540">
                  <c:v>110.20000000000005</c:v>
                </c:pt>
                <c:pt idx="541">
                  <c:v>112.40000000000009</c:v>
                </c:pt>
                <c:pt idx="542">
                  <c:v>114.59999999999991</c:v>
                </c:pt>
                <c:pt idx="543">
                  <c:v>116.79999999999995</c:v>
                </c:pt>
                <c:pt idx="544">
                  <c:v>119</c:v>
                </c:pt>
                <c:pt idx="545">
                  <c:v>121.20000000000005</c:v>
                </c:pt>
                <c:pt idx="546">
                  <c:v>123.40000000000009</c:v>
                </c:pt>
                <c:pt idx="547">
                  <c:v>125.59999999999991</c:v>
                </c:pt>
                <c:pt idx="548">
                  <c:v>127.79999999999995</c:v>
                </c:pt>
                <c:pt idx="549">
                  <c:v>130</c:v>
                </c:pt>
                <c:pt idx="550">
                  <c:v>132.20000000000005</c:v>
                </c:pt>
                <c:pt idx="551">
                  <c:v>134.40000000000009</c:v>
                </c:pt>
                <c:pt idx="552">
                  <c:v>136.59999999999991</c:v>
                </c:pt>
                <c:pt idx="553">
                  <c:v>138.79999999999995</c:v>
                </c:pt>
                <c:pt idx="554">
                  <c:v>141</c:v>
                </c:pt>
                <c:pt idx="555">
                  <c:v>143.20000000000005</c:v>
                </c:pt>
                <c:pt idx="556">
                  <c:v>145.40000000000009</c:v>
                </c:pt>
                <c:pt idx="557">
                  <c:v>147.59999999999991</c:v>
                </c:pt>
                <c:pt idx="558">
                  <c:v>149.79999999999995</c:v>
                </c:pt>
                <c:pt idx="559">
                  <c:v>152</c:v>
                </c:pt>
                <c:pt idx="560">
                  <c:v>154.20000000000005</c:v>
                </c:pt>
                <c:pt idx="561">
                  <c:v>156.40000000000009</c:v>
                </c:pt>
                <c:pt idx="562">
                  <c:v>158.59999999999991</c:v>
                </c:pt>
                <c:pt idx="563">
                  <c:v>160.79999999999995</c:v>
                </c:pt>
                <c:pt idx="564">
                  <c:v>163</c:v>
                </c:pt>
                <c:pt idx="565">
                  <c:v>165.20000000000005</c:v>
                </c:pt>
                <c:pt idx="566">
                  <c:v>167.40000000000009</c:v>
                </c:pt>
                <c:pt idx="567">
                  <c:v>169.59999999999991</c:v>
                </c:pt>
                <c:pt idx="568">
                  <c:v>171.79999999999995</c:v>
                </c:pt>
                <c:pt idx="569">
                  <c:v>174</c:v>
                </c:pt>
                <c:pt idx="570">
                  <c:v>176.20000000000005</c:v>
                </c:pt>
                <c:pt idx="571">
                  <c:v>178.40000000000009</c:v>
                </c:pt>
                <c:pt idx="572">
                  <c:v>180.59999999999991</c:v>
                </c:pt>
                <c:pt idx="573">
                  <c:v>182.79999999999995</c:v>
                </c:pt>
                <c:pt idx="574">
                  <c:v>185</c:v>
                </c:pt>
                <c:pt idx="575">
                  <c:v>187.20000000000005</c:v>
                </c:pt>
                <c:pt idx="576">
                  <c:v>189.40000000000009</c:v>
                </c:pt>
                <c:pt idx="577">
                  <c:v>191.59999999999991</c:v>
                </c:pt>
                <c:pt idx="578">
                  <c:v>193.79999999999995</c:v>
                </c:pt>
                <c:pt idx="579">
                  <c:v>196</c:v>
                </c:pt>
                <c:pt idx="580">
                  <c:v>198.20000000000005</c:v>
                </c:pt>
                <c:pt idx="581">
                  <c:v>200.40000000000009</c:v>
                </c:pt>
                <c:pt idx="582">
                  <c:v>202.59999999999991</c:v>
                </c:pt>
                <c:pt idx="583">
                  <c:v>204.79999999999995</c:v>
                </c:pt>
                <c:pt idx="584">
                  <c:v>207</c:v>
                </c:pt>
                <c:pt idx="585">
                  <c:v>209.20000000000005</c:v>
                </c:pt>
                <c:pt idx="586">
                  <c:v>211.40000000000009</c:v>
                </c:pt>
                <c:pt idx="587">
                  <c:v>213.59999999999991</c:v>
                </c:pt>
                <c:pt idx="588">
                  <c:v>215.79999999999995</c:v>
                </c:pt>
                <c:pt idx="589">
                  <c:v>218</c:v>
                </c:pt>
                <c:pt idx="590">
                  <c:v>220.20000000000005</c:v>
                </c:pt>
                <c:pt idx="591">
                  <c:v>222.40000000000009</c:v>
                </c:pt>
                <c:pt idx="592">
                  <c:v>224.59999999999991</c:v>
                </c:pt>
                <c:pt idx="593">
                  <c:v>226.79999999999995</c:v>
                </c:pt>
                <c:pt idx="594">
                  <c:v>229</c:v>
                </c:pt>
                <c:pt idx="595">
                  <c:v>231.20000000000005</c:v>
                </c:pt>
                <c:pt idx="596">
                  <c:v>233.40000000000009</c:v>
                </c:pt>
                <c:pt idx="597">
                  <c:v>235.59999999999991</c:v>
                </c:pt>
                <c:pt idx="598">
                  <c:v>237.79999999999995</c:v>
                </c:pt>
                <c:pt idx="599">
                  <c:v>240</c:v>
                </c:pt>
                <c:pt idx="600">
                  <c:v>242.20000000000005</c:v>
                </c:pt>
                <c:pt idx="601">
                  <c:v>244.40000000000009</c:v>
                </c:pt>
                <c:pt idx="602">
                  <c:v>246.59999999999991</c:v>
                </c:pt>
                <c:pt idx="603">
                  <c:v>248.79999999999995</c:v>
                </c:pt>
                <c:pt idx="604">
                  <c:v>251</c:v>
                </c:pt>
                <c:pt idx="605">
                  <c:v>253.20000000000005</c:v>
                </c:pt>
                <c:pt idx="606">
                  <c:v>255.40000000000009</c:v>
                </c:pt>
                <c:pt idx="607">
                  <c:v>257.59999999999991</c:v>
                </c:pt>
                <c:pt idx="608">
                  <c:v>259.79999999999995</c:v>
                </c:pt>
                <c:pt idx="609">
                  <c:v>262</c:v>
                </c:pt>
                <c:pt idx="610">
                  <c:v>264.20000000000005</c:v>
                </c:pt>
                <c:pt idx="611">
                  <c:v>266.40000000000009</c:v>
                </c:pt>
                <c:pt idx="612">
                  <c:v>268.59999999999991</c:v>
                </c:pt>
                <c:pt idx="613">
                  <c:v>270.79999999999995</c:v>
                </c:pt>
                <c:pt idx="614">
                  <c:v>273</c:v>
                </c:pt>
                <c:pt idx="615">
                  <c:v>275.20000000000005</c:v>
                </c:pt>
                <c:pt idx="616">
                  <c:v>277.40000000000009</c:v>
                </c:pt>
                <c:pt idx="617">
                  <c:v>279.59999999999991</c:v>
                </c:pt>
                <c:pt idx="618">
                  <c:v>281.79999999999995</c:v>
                </c:pt>
                <c:pt idx="619">
                  <c:v>284</c:v>
                </c:pt>
                <c:pt idx="620">
                  <c:v>286.20000000000005</c:v>
                </c:pt>
                <c:pt idx="621">
                  <c:v>288.40000000000009</c:v>
                </c:pt>
                <c:pt idx="622">
                  <c:v>290.59999999999991</c:v>
                </c:pt>
                <c:pt idx="623">
                  <c:v>292.79999999999995</c:v>
                </c:pt>
                <c:pt idx="624">
                  <c:v>295</c:v>
                </c:pt>
                <c:pt idx="625">
                  <c:v>297.20000000000005</c:v>
                </c:pt>
                <c:pt idx="626">
                  <c:v>299.40000000000009</c:v>
                </c:pt>
                <c:pt idx="627">
                  <c:v>301.59999999999991</c:v>
                </c:pt>
                <c:pt idx="628">
                  <c:v>303.79999999999995</c:v>
                </c:pt>
                <c:pt idx="629">
                  <c:v>306</c:v>
                </c:pt>
                <c:pt idx="630">
                  <c:v>308.20000000000005</c:v>
                </c:pt>
                <c:pt idx="631">
                  <c:v>310.40000000000009</c:v>
                </c:pt>
                <c:pt idx="632">
                  <c:v>312.59999999999991</c:v>
                </c:pt>
                <c:pt idx="633">
                  <c:v>314.79999999999995</c:v>
                </c:pt>
                <c:pt idx="634">
                  <c:v>317</c:v>
                </c:pt>
                <c:pt idx="635">
                  <c:v>319.20000000000005</c:v>
                </c:pt>
                <c:pt idx="636">
                  <c:v>321.40000000000009</c:v>
                </c:pt>
                <c:pt idx="637">
                  <c:v>323.59999999999991</c:v>
                </c:pt>
                <c:pt idx="638">
                  <c:v>325.79999999999995</c:v>
                </c:pt>
                <c:pt idx="639">
                  <c:v>328</c:v>
                </c:pt>
                <c:pt idx="640">
                  <c:v>330.20000000000005</c:v>
                </c:pt>
                <c:pt idx="641">
                  <c:v>332.40000000000009</c:v>
                </c:pt>
                <c:pt idx="642">
                  <c:v>334.59999999999991</c:v>
                </c:pt>
                <c:pt idx="643">
                  <c:v>336.79999999999995</c:v>
                </c:pt>
                <c:pt idx="644">
                  <c:v>339</c:v>
                </c:pt>
                <c:pt idx="645">
                  <c:v>341.20000000000005</c:v>
                </c:pt>
                <c:pt idx="646">
                  <c:v>343.40000000000009</c:v>
                </c:pt>
                <c:pt idx="647">
                  <c:v>345.59999999999991</c:v>
                </c:pt>
                <c:pt idx="648">
                  <c:v>347.79999999999995</c:v>
                </c:pt>
                <c:pt idx="649">
                  <c:v>350</c:v>
                </c:pt>
                <c:pt idx="650">
                  <c:v>352.20000000000005</c:v>
                </c:pt>
                <c:pt idx="651">
                  <c:v>354.40000000000009</c:v>
                </c:pt>
                <c:pt idx="652">
                  <c:v>356.59999999999991</c:v>
                </c:pt>
                <c:pt idx="653">
                  <c:v>358.79999999999995</c:v>
                </c:pt>
                <c:pt idx="654">
                  <c:v>1</c:v>
                </c:pt>
                <c:pt idx="655">
                  <c:v>3.2000000000000455</c:v>
                </c:pt>
                <c:pt idx="656">
                  <c:v>5.4000000000000909</c:v>
                </c:pt>
                <c:pt idx="657">
                  <c:v>7.5999999999999091</c:v>
                </c:pt>
                <c:pt idx="658">
                  <c:v>9.7999999999999545</c:v>
                </c:pt>
                <c:pt idx="659">
                  <c:v>12</c:v>
                </c:pt>
                <c:pt idx="660">
                  <c:v>14.200000000000045</c:v>
                </c:pt>
                <c:pt idx="661">
                  <c:v>16.400000000000091</c:v>
                </c:pt>
                <c:pt idx="662">
                  <c:v>18.599999999999909</c:v>
                </c:pt>
                <c:pt idx="663">
                  <c:v>20.799999999999955</c:v>
                </c:pt>
                <c:pt idx="664">
                  <c:v>23</c:v>
                </c:pt>
                <c:pt idx="665">
                  <c:v>25.200000000000045</c:v>
                </c:pt>
                <c:pt idx="666">
                  <c:v>27.400000000000091</c:v>
                </c:pt>
                <c:pt idx="667">
                  <c:v>29.599999999999909</c:v>
                </c:pt>
                <c:pt idx="668">
                  <c:v>31.799999999999955</c:v>
                </c:pt>
                <c:pt idx="669">
                  <c:v>34</c:v>
                </c:pt>
                <c:pt idx="670">
                  <c:v>36.200000000000045</c:v>
                </c:pt>
                <c:pt idx="671">
                  <c:v>38.400000000000091</c:v>
                </c:pt>
                <c:pt idx="672">
                  <c:v>40.599999999999909</c:v>
                </c:pt>
                <c:pt idx="673">
                  <c:v>42.799999999999955</c:v>
                </c:pt>
                <c:pt idx="674">
                  <c:v>45</c:v>
                </c:pt>
                <c:pt idx="675">
                  <c:v>47.200000000000045</c:v>
                </c:pt>
                <c:pt idx="676">
                  <c:v>49.400000000000091</c:v>
                </c:pt>
                <c:pt idx="677">
                  <c:v>51.599999999999909</c:v>
                </c:pt>
                <c:pt idx="678">
                  <c:v>53.799999999999955</c:v>
                </c:pt>
                <c:pt idx="679">
                  <c:v>56</c:v>
                </c:pt>
                <c:pt idx="680">
                  <c:v>58.200000000000045</c:v>
                </c:pt>
                <c:pt idx="681">
                  <c:v>60.400000000000091</c:v>
                </c:pt>
                <c:pt idx="682">
                  <c:v>62.599999999999909</c:v>
                </c:pt>
                <c:pt idx="683">
                  <c:v>64.799999999999955</c:v>
                </c:pt>
                <c:pt idx="684">
                  <c:v>67</c:v>
                </c:pt>
                <c:pt idx="685">
                  <c:v>69.200000000000045</c:v>
                </c:pt>
                <c:pt idx="686">
                  <c:v>71.400000000000091</c:v>
                </c:pt>
                <c:pt idx="687">
                  <c:v>73.599999999999909</c:v>
                </c:pt>
                <c:pt idx="688">
                  <c:v>75.799999999999955</c:v>
                </c:pt>
                <c:pt idx="689">
                  <c:v>78</c:v>
                </c:pt>
                <c:pt idx="690">
                  <c:v>80.200000000000045</c:v>
                </c:pt>
                <c:pt idx="691">
                  <c:v>82.400000000000091</c:v>
                </c:pt>
                <c:pt idx="692">
                  <c:v>84.599999999999909</c:v>
                </c:pt>
                <c:pt idx="693">
                  <c:v>86.799999999999955</c:v>
                </c:pt>
                <c:pt idx="694">
                  <c:v>89</c:v>
                </c:pt>
                <c:pt idx="695">
                  <c:v>91.200000000000045</c:v>
                </c:pt>
                <c:pt idx="696">
                  <c:v>93.400000000000091</c:v>
                </c:pt>
                <c:pt idx="697">
                  <c:v>95.599999999999909</c:v>
                </c:pt>
                <c:pt idx="698">
                  <c:v>97.799999999999955</c:v>
                </c:pt>
                <c:pt idx="699">
                  <c:v>100</c:v>
                </c:pt>
                <c:pt idx="700">
                  <c:v>102.20000000000005</c:v>
                </c:pt>
                <c:pt idx="701">
                  <c:v>104.40000000000009</c:v>
                </c:pt>
                <c:pt idx="702">
                  <c:v>106.59999999999991</c:v>
                </c:pt>
                <c:pt idx="703">
                  <c:v>108.79999999999995</c:v>
                </c:pt>
                <c:pt idx="704">
                  <c:v>111</c:v>
                </c:pt>
                <c:pt idx="705">
                  <c:v>113.20000000000005</c:v>
                </c:pt>
                <c:pt idx="706">
                  <c:v>115.40000000000009</c:v>
                </c:pt>
                <c:pt idx="707">
                  <c:v>117.59999999999991</c:v>
                </c:pt>
                <c:pt idx="708">
                  <c:v>119.79999999999995</c:v>
                </c:pt>
                <c:pt idx="709">
                  <c:v>122</c:v>
                </c:pt>
                <c:pt idx="710">
                  <c:v>124.20000000000005</c:v>
                </c:pt>
                <c:pt idx="711">
                  <c:v>126.40000000000009</c:v>
                </c:pt>
                <c:pt idx="712">
                  <c:v>128.59999999999991</c:v>
                </c:pt>
                <c:pt idx="713">
                  <c:v>130.79999999999995</c:v>
                </c:pt>
                <c:pt idx="714">
                  <c:v>133</c:v>
                </c:pt>
                <c:pt idx="715">
                  <c:v>135.20000000000005</c:v>
                </c:pt>
                <c:pt idx="716">
                  <c:v>137.40000000000009</c:v>
                </c:pt>
                <c:pt idx="717">
                  <c:v>139.59999999999991</c:v>
                </c:pt>
                <c:pt idx="718">
                  <c:v>141.79999999999995</c:v>
                </c:pt>
                <c:pt idx="719">
                  <c:v>144</c:v>
                </c:pt>
                <c:pt idx="720">
                  <c:v>146.20000000000005</c:v>
                </c:pt>
                <c:pt idx="721">
                  <c:v>148.40000000000009</c:v>
                </c:pt>
                <c:pt idx="722">
                  <c:v>150.59999999999991</c:v>
                </c:pt>
                <c:pt idx="723">
                  <c:v>152.79999999999995</c:v>
                </c:pt>
                <c:pt idx="724">
                  <c:v>155</c:v>
                </c:pt>
                <c:pt idx="725">
                  <c:v>157.20000000000005</c:v>
                </c:pt>
                <c:pt idx="726">
                  <c:v>159.40000000000009</c:v>
                </c:pt>
                <c:pt idx="727">
                  <c:v>161.59999999999991</c:v>
                </c:pt>
                <c:pt idx="728">
                  <c:v>163.79999999999995</c:v>
                </c:pt>
                <c:pt idx="729">
                  <c:v>166</c:v>
                </c:pt>
                <c:pt idx="730">
                  <c:v>168.20000000000005</c:v>
                </c:pt>
                <c:pt idx="731">
                  <c:v>170.40000000000009</c:v>
                </c:pt>
                <c:pt idx="732">
                  <c:v>172.59999999999991</c:v>
                </c:pt>
                <c:pt idx="733">
                  <c:v>174.79999999999995</c:v>
                </c:pt>
                <c:pt idx="734">
                  <c:v>177</c:v>
                </c:pt>
                <c:pt idx="735">
                  <c:v>179.20000000000005</c:v>
                </c:pt>
                <c:pt idx="736">
                  <c:v>181.40000000000009</c:v>
                </c:pt>
                <c:pt idx="737">
                  <c:v>183.59999999999991</c:v>
                </c:pt>
                <c:pt idx="738">
                  <c:v>185.79999999999995</c:v>
                </c:pt>
                <c:pt idx="739">
                  <c:v>188</c:v>
                </c:pt>
                <c:pt idx="740">
                  <c:v>190.20000000000005</c:v>
                </c:pt>
                <c:pt idx="741">
                  <c:v>192.40000000000009</c:v>
                </c:pt>
                <c:pt idx="742">
                  <c:v>194.59999999999991</c:v>
                </c:pt>
                <c:pt idx="743">
                  <c:v>196.79999999999995</c:v>
                </c:pt>
                <c:pt idx="744">
                  <c:v>199</c:v>
                </c:pt>
                <c:pt idx="745">
                  <c:v>201.20000000000005</c:v>
                </c:pt>
                <c:pt idx="746">
                  <c:v>203.40000000000009</c:v>
                </c:pt>
                <c:pt idx="747">
                  <c:v>205.59999999999991</c:v>
                </c:pt>
                <c:pt idx="748">
                  <c:v>207.79999999999995</c:v>
                </c:pt>
                <c:pt idx="749">
                  <c:v>210</c:v>
                </c:pt>
                <c:pt idx="750">
                  <c:v>212.20000000000005</c:v>
                </c:pt>
                <c:pt idx="751">
                  <c:v>214.40000000000009</c:v>
                </c:pt>
                <c:pt idx="752">
                  <c:v>216.59999999999991</c:v>
                </c:pt>
                <c:pt idx="753">
                  <c:v>218.79999999999995</c:v>
                </c:pt>
                <c:pt idx="754">
                  <c:v>221</c:v>
                </c:pt>
                <c:pt idx="755">
                  <c:v>223.20000000000005</c:v>
                </c:pt>
                <c:pt idx="756">
                  <c:v>225.40000000000009</c:v>
                </c:pt>
                <c:pt idx="757">
                  <c:v>227.59999999999991</c:v>
                </c:pt>
                <c:pt idx="758">
                  <c:v>229.79999999999995</c:v>
                </c:pt>
                <c:pt idx="759">
                  <c:v>232</c:v>
                </c:pt>
                <c:pt idx="760">
                  <c:v>234.20000000000005</c:v>
                </c:pt>
                <c:pt idx="761">
                  <c:v>236.40000000000009</c:v>
                </c:pt>
                <c:pt idx="762">
                  <c:v>238.59999999999991</c:v>
                </c:pt>
                <c:pt idx="763">
                  <c:v>240.79999999999995</c:v>
                </c:pt>
                <c:pt idx="764">
                  <c:v>243</c:v>
                </c:pt>
                <c:pt idx="765">
                  <c:v>245.20000000000005</c:v>
                </c:pt>
                <c:pt idx="766">
                  <c:v>247.40000000000009</c:v>
                </c:pt>
                <c:pt idx="767">
                  <c:v>249.59999999999991</c:v>
                </c:pt>
                <c:pt idx="768">
                  <c:v>251.79999999999995</c:v>
                </c:pt>
                <c:pt idx="769">
                  <c:v>254</c:v>
                </c:pt>
                <c:pt idx="770">
                  <c:v>256.20000000000005</c:v>
                </c:pt>
                <c:pt idx="771">
                  <c:v>258.40000000000009</c:v>
                </c:pt>
                <c:pt idx="772">
                  <c:v>260.59999999999991</c:v>
                </c:pt>
                <c:pt idx="773">
                  <c:v>262.79999999999995</c:v>
                </c:pt>
                <c:pt idx="774">
                  <c:v>265</c:v>
                </c:pt>
                <c:pt idx="775">
                  <c:v>267.20000000000005</c:v>
                </c:pt>
                <c:pt idx="776">
                  <c:v>269.40000000000009</c:v>
                </c:pt>
                <c:pt idx="777">
                  <c:v>271.59999999999991</c:v>
                </c:pt>
                <c:pt idx="778">
                  <c:v>273.79999999999995</c:v>
                </c:pt>
                <c:pt idx="779">
                  <c:v>276</c:v>
                </c:pt>
                <c:pt idx="780">
                  <c:v>278.20000000000005</c:v>
                </c:pt>
                <c:pt idx="781">
                  <c:v>280.40000000000009</c:v>
                </c:pt>
                <c:pt idx="782">
                  <c:v>282.59999999999991</c:v>
                </c:pt>
                <c:pt idx="783">
                  <c:v>284.79999999999995</c:v>
                </c:pt>
                <c:pt idx="784">
                  <c:v>287</c:v>
                </c:pt>
                <c:pt idx="785">
                  <c:v>289.20000000000005</c:v>
                </c:pt>
                <c:pt idx="786">
                  <c:v>291.40000000000009</c:v>
                </c:pt>
                <c:pt idx="787">
                  <c:v>293.59999999999991</c:v>
                </c:pt>
                <c:pt idx="788">
                  <c:v>295.79999999999995</c:v>
                </c:pt>
                <c:pt idx="789">
                  <c:v>298</c:v>
                </c:pt>
                <c:pt idx="790">
                  <c:v>300.20000000000005</c:v>
                </c:pt>
                <c:pt idx="791">
                  <c:v>302.40000000000009</c:v>
                </c:pt>
                <c:pt idx="792">
                  <c:v>304.59999999999991</c:v>
                </c:pt>
                <c:pt idx="793">
                  <c:v>306.79999999999995</c:v>
                </c:pt>
                <c:pt idx="794">
                  <c:v>309</c:v>
                </c:pt>
                <c:pt idx="795">
                  <c:v>311.20000000000005</c:v>
                </c:pt>
                <c:pt idx="796">
                  <c:v>313.40000000000009</c:v>
                </c:pt>
                <c:pt idx="797">
                  <c:v>315.59999999999991</c:v>
                </c:pt>
                <c:pt idx="798">
                  <c:v>317.79999999999995</c:v>
                </c:pt>
                <c:pt idx="799">
                  <c:v>320</c:v>
                </c:pt>
                <c:pt idx="800">
                  <c:v>322.20000000000005</c:v>
                </c:pt>
                <c:pt idx="801">
                  <c:v>324.40000000000009</c:v>
                </c:pt>
                <c:pt idx="802">
                  <c:v>326.59999999999991</c:v>
                </c:pt>
                <c:pt idx="803">
                  <c:v>328.79999999999995</c:v>
                </c:pt>
                <c:pt idx="804">
                  <c:v>331</c:v>
                </c:pt>
                <c:pt idx="805">
                  <c:v>333.20000000000005</c:v>
                </c:pt>
                <c:pt idx="806">
                  <c:v>335.40000000000009</c:v>
                </c:pt>
                <c:pt idx="807">
                  <c:v>337.59999999999991</c:v>
                </c:pt>
                <c:pt idx="808">
                  <c:v>339.79999999999995</c:v>
                </c:pt>
                <c:pt idx="809">
                  <c:v>342</c:v>
                </c:pt>
                <c:pt idx="810">
                  <c:v>344.20000000000005</c:v>
                </c:pt>
                <c:pt idx="811">
                  <c:v>346.40000000000009</c:v>
                </c:pt>
                <c:pt idx="812">
                  <c:v>348.59999999999991</c:v>
                </c:pt>
                <c:pt idx="813">
                  <c:v>350.79999999999995</c:v>
                </c:pt>
                <c:pt idx="814">
                  <c:v>353</c:v>
                </c:pt>
                <c:pt idx="815">
                  <c:v>355.20000000000005</c:v>
                </c:pt>
                <c:pt idx="816">
                  <c:v>357.40000000000009</c:v>
                </c:pt>
                <c:pt idx="817">
                  <c:v>359.59999999999991</c:v>
                </c:pt>
                <c:pt idx="818">
                  <c:v>1.7999999999999545</c:v>
                </c:pt>
                <c:pt idx="819">
                  <c:v>4</c:v>
                </c:pt>
                <c:pt idx="820">
                  <c:v>6.2000000000000455</c:v>
                </c:pt>
                <c:pt idx="821">
                  <c:v>8.4000000000000909</c:v>
                </c:pt>
                <c:pt idx="822">
                  <c:v>10.599999999999909</c:v>
                </c:pt>
                <c:pt idx="823">
                  <c:v>12.799999999999955</c:v>
                </c:pt>
                <c:pt idx="824">
                  <c:v>15</c:v>
                </c:pt>
                <c:pt idx="825">
                  <c:v>17.200000000000045</c:v>
                </c:pt>
                <c:pt idx="826">
                  <c:v>19.400000000000091</c:v>
                </c:pt>
                <c:pt idx="827">
                  <c:v>21.599999999999909</c:v>
                </c:pt>
                <c:pt idx="828">
                  <c:v>23.799999999999955</c:v>
                </c:pt>
                <c:pt idx="829">
                  <c:v>26</c:v>
                </c:pt>
                <c:pt idx="830">
                  <c:v>28.200000000000045</c:v>
                </c:pt>
                <c:pt idx="831">
                  <c:v>30.400000000000091</c:v>
                </c:pt>
                <c:pt idx="832">
                  <c:v>32.599999999999909</c:v>
                </c:pt>
                <c:pt idx="833">
                  <c:v>34.799999999999955</c:v>
                </c:pt>
                <c:pt idx="834">
                  <c:v>37</c:v>
                </c:pt>
                <c:pt idx="835">
                  <c:v>39.200000000000045</c:v>
                </c:pt>
                <c:pt idx="836">
                  <c:v>41.400000000000091</c:v>
                </c:pt>
                <c:pt idx="837">
                  <c:v>43.599999999999909</c:v>
                </c:pt>
                <c:pt idx="838">
                  <c:v>45.799999999999955</c:v>
                </c:pt>
                <c:pt idx="839">
                  <c:v>48</c:v>
                </c:pt>
                <c:pt idx="840">
                  <c:v>50.200000000000045</c:v>
                </c:pt>
                <c:pt idx="841">
                  <c:v>52.400000000000091</c:v>
                </c:pt>
                <c:pt idx="842">
                  <c:v>54.599999999999909</c:v>
                </c:pt>
                <c:pt idx="843">
                  <c:v>56.799999999999955</c:v>
                </c:pt>
                <c:pt idx="844">
                  <c:v>59</c:v>
                </c:pt>
                <c:pt idx="845">
                  <c:v>61.200000000000045</c:v>
                </c:pt>
                <c:pt idx="846">
                  <c:v>63.400000000000091</c:v>
                </c:pt>
                <c:pt idx="847">
                  <c:v>65.599999999999909</c:v>
                </c:pt>
                <c:pt idx="848">
                  <c:v>67.799999999999955</c:v>
                </c:pt>
                <c:pt idx="849">
                  <c:v>70</c:v>
                </c:pt>
                <c:pt idx="850">
                  <c:v>72.200000000000045</c:v>
                </c:pt>
                <c:pt idx="851">
                  <c:v>74.400000000000091</c:v>
                </c:pt>
                <c:pt idx="852">
                  <c:v>76.599999999999909</c:v>
                </c:pt>
                <c:pt idx="853">
                  <c:v>78.799999999999955</c:v>
                </c:pt>
                <c:pt idx="854">
                  <c:v>81</c:v>
                </c:pt>
                <c:pt idx="855">
                  <c:v>83.200000000000045</c:v>
                </c:pt>
                <c:pt idx="856">
                  <c:v>85.400000000000091</c:v>
                </c:pt>
                <c:pt idx="857">
                  <c:v>87.599999999999909</c:v>
                </c:pt>
                <c:pt idx="858">
                  <c:v>89.799999999999955</c:v>
                </c:pt>
                <c:pt idx="859">
                  <c:v>92</c:v>
                </c:pt>
                <c:pt idx="860">
                  <c:v>94.200000000000045</c:v>
                </c:pt>
                <c:pt idx="861">
                  <c:v>96.400000000000091</c:v>
                </c:pt>
                <c:pt idx="862">
                  <c:v>98.599999999999909</c:v>
                </c:pt>
                <c:pt idx="863">
                  <c:v>100.79999999999995</c:v>
                </c:pt>
                <c:pt idx="864">
                  <c:v>103</c:v>
                </c:pt>
                <c:pt idx="865">
                  <c:v>105.20000000000005</c:v>
                </c:pt>
                <c:pt idx="866">
                  <c:v>107.40000000000009</c:v>
                </c:pt>
                <c:pt idx="867">
                  <c:v>109.59999999999991</c:v>
                </c:pt>
                <c:pt idx="868">
                  <c:v>111.79999999999995</c:v>
                </c:pt>
                <c:pt idx="869">
                  <c:v>114</c:v>
                </c:pt>
                <c:pt idx="870">
                  <c:v>116.20000000000005</c:v>
                </c:pt>
                <c:pt idx="871">
                  <c:v>118.40000000000009</c:v>
                </c:pt>
                <c:pt idx="872">
                  <c:v>120.59999999999991</c:v>
                </c:pt>
                <c:pt idx="873">
                  <c:v>122.79999999999995</c:v>
                </c:pt>
                <c:pt idx="874">
                  <c:v>125</c:v>
                </c:pt>
                <c:pt idx="875">
                  <c:v>127.20000000000005</c:v>
                </c:pt>
                <c:pt idx="876">
                  <c:v>129.40000000000009</c:v>
                </c:pt>
                <c:pt idx="877">
                  <c:v>131.59999999999991</c:v>
                </c:pt>
                <c:pt idx="878">
                  <c:v>133.79999999999995</c:v>
                </c:pt>
                <c:pt idx="879">
                  <c:v>136</c:v>
                </c:pt>
                <c:pt idx="880">
                  <c:v>138.20000000000005</c:v>
                </c:pt>
                <c:pt idx="881">
                  <c:v>140.40000000000009</c:v>
                </c:pt>
                <c:pt idx="882">
                  <c:v>142.59999999999991</c:v>
                </c:pt>
                <c:pt idx="883">
                  <c:v>144.79999999999995</c:v>
                </c:pt>
                <c:pt idx="884">
                  <c:v>147</c:v>
                </c:pt>
                <c:pt idx="885">
                  <c:v>149.20000000000005</c:v>
                </c:pt>
                <c:pt idx="886">
                  <c:v>151.40000000000009</c:v>
                </c:pt>
                <c:pt idx="887">
                  <c:v>153.59999999999991</c:v>
                </c:pt>
                <c:pt idx="888">
                  <c:v>155.79999999999995</c:v>
                </c:pt>
                <c:pt idx="889">
                  <c:v>158</c:v>
                </c:pt>
                <c:pt idx="890">
                  <c:v>160.20000000000005</c:v>
                </c:pt>
                <c:pt idx="891">
                  <c:v>162.40000000000009</c:v>
                </c:pt>
                <c:pt idx="892">
                  <c:v>164.59999999999991</c:v>
                </c:pt>
                <c:pt idx="893">
                  <c:v>166.79999999999995</c:v>
                </c:pt>
                <c:pt idx="894">
                  <c:v>169</c:v>
                </c:pt>
                <c:pt idx="895">
                  <c:v>171.20000000000005</c:v>
                </c:pt>
                <c:pt idx="896">
                  <c:v>173.40000000000009</c:v>
                </c:pt>
                <c:pt idx="897">
                  <c:v>175.59999999999991</c:v>
                </c:pt>
                <c:pt idx="898">
                  <c:v>177.79999999999995</c:v>
                </c:pt>
                <c:pt idx="899">
                  <c:v>180</c:v>
                </c:pt>
                <c:pt idx="900">
                  <c:v>182.20000000000005</c:v>
                </c:pt>
                <c:pt idx="901">
                  <c:v>184.40000000000009</c:v>
                </c:pt>
                <c:pt idx="902">
                  <c:v>186.59999999999991</c:v>
                </c:pt>
                <c:pt idx="903">
                  <c:v>188.79999999999995</c:v>
                </c:pt>
                <c:pt idx="904">
                  <c:v>191</c:v>
                </c:pt>
                <c:pt idx="905">
                  <c:v>193.20000000000005</c:v>
                </c:pt>
                <c:pt idx="906">
                  <c:v>195.40000000000009</c:v>
                </c:pt>
                <c:pt idx="907">
                  <c:v>197.59999999999991</c:v>
                </c:pt>
                <c:pt idx="908">
                  <c:v>199.79999999999995</c:v>
                </c:pt>
                <c:pt idx="909">
                  <c:v>202</c:v>
                </c:pt>
                <c:pt idx="910">
                  <c:v>204.20000000000005</c:v>
                </c:pt>
                <c:pt idx="911">
                  <c:v>206.40000000000009</c:v>
                </c:pt>
                <c:pt idx="912">
                  <c:v>208.59999999999991</c:v>
                </c:pt>
                <c:pt idx="913">
                  <c:v>210.79999999999995</c:v>
                </c:pt>
                <c:pt idx="914">
                  <c:v>213</c:v>
                </c:pt>
                <c:pt idx="915">
                  <c:v>215.20000000000005</c:v>
                </c:pt>
                <c:pt idx="916">
                  <c:v>217.40000000000009</c:v>
                </c:pt>
                <c:pt idx="917">
                  <c:v>219.59999999999991</c:v>
                </c:pt>
                <c:pt idx="918">
                  <c:v>221.79999999999995</c:v>
                </c:pt>
                <c:pt idx="919">
                  <c:v>224</c:v>
                </c:pt>
                <c:pt idx="920">
                  <c:v>226.20000000000005</c:v>
                </c:pt>
                <c:pt idx="921">
                  <c:v>228.40000000000009</c:v>
                </c:pt>
                <c:pt idx="922">
                  <c:v>230.59999999999991</c:v>
                </c:pt>
                <c:pt idx="923">
                  <c:v>232.79999999999995</c:v>
                </c:pt>
                <c:pt idx="924">
                  <c:v>235</c:v>
                </c:pt>
                <c:pt idx="925">
                  <c:v>237.20000000000005</c:v>
                </c:pt>
                <c:pt idx="926">
                  <c:v>239.40000000000009</c:v>
                </c:pt>
                <c:pt idx="927">
                  <c:v>241.59999999999991</c:v>
                </c:pt>
                <c:pt idx="928">
                  <c:v>243.79999999999995</c:v>
                </c:pt>
                <c:pt idx="929">
                  <c:v>246</c:v>
                </c:pt>
                <c:pt idx="930">
                  <c:v>248.19999999999982</c:v>
                </c:pt>
                <c:pt idx="931">
                  <c:v>250.40000000000009</c:v>
                </c:pt>
                <c:pt idx="932">
                  <c:v>252.59999999999991</c:v>
                </c:pt>
                <c:pt idx="933">
                  <c:v>254.80000000000018</c:v>
                </c:pt>
                <c:pt idx="934">
                  <c:v>257</c:v>
                </c:pt>
                <c:pt idx="935">
                  <c:v>259.19999999999982</c:v>
                </c:pt>
                <c:pt idx="936">
                  <c:v>261.40000000000009</c:v>
                </c:pt>
                <c:pt idx="937">
                  <c:v>263.59999999999991</c:v>
                </c:pt>
                <c:pt idx="938">
                  <c:v>265.80000000000018</c:v>
                </c:pt>
                <c:pt idx="939">
                  <c:v>268</c:v>
                </c:pt>
                <c:pt idx="940">
                  <c:v>270.19999999999982</c:v>
                </c:pt>
                <c:pt idx="941">
                  <c:v>272.40000000000009</c:v>
                </c:pt>
                <c:pt idx="942">
                  <c:v>274.59999999999991</c:v>
                </c:pt>
                <c:pt idx="943">
                  <c:v>276.80000000000018</c:v>
                </c:pt>
                <c:pt idx="944">
                  <c:v>279</c:v>
                </c:pt>
                <c:pt idx="945">
                  <c:v>281.19999999999982</c:v>
                </c:pt>
                <c:pt idx="946">
                  <c:v>283.40000000000009</c:v>
                </c:pt>
                <c:pt idx="947">
                  <c:v>285.59999999999991</c:v>
                </c:pt>
                <c:pt idx="948">
                  <c:v>287.80000000000018</c:v>
                </c:pt>
                <c:pt idx="949">
                  <c:v>290</c:v>
                </c:pt>
                <c:pt idx="950">
                  <c:v>292.19999999999982</c:v>
                </c:pt>
                <c:pt idx="951">
                  <c:v>294.40000000000009</c:v>
                </c:pt>
                <c:pt idx="952">
                  <c:v>296.59999999999991</c:v>
                </c:pt>
                <c:pt idx="953">
                  <c:v>298.80000000000018</c:v>
                </c:pt>
                <c:pt idx="954">
                  <c:v>301</c:v>
                </c:pt>
                <c:pt idx="955">
                  <c:v>303.19999999999982</c:v>
                </c:pt>
                <c:pt idx="956">
                  <c:v>305.40000000000009</c:v>
                </c:pt>
                <c:pt idx="957">
                  <c:v>307.59999999999991</c:v>
                </c:pt>
                <c:pt idx="958">
                  <c:v>309.80000000000018</c:v>
                </c:pt>
                <c:pt idx="959">
                  <c:v>312</c:v>
                </c:pt>
                <c:pt idx="960">
                  <c:v>314.19999999999982</c:v>
                </c:pt>
                <c:pt idx="961">
                  <c:v>316.40000000000009</c:v>
                </c:pt>
                <c:pt idx="962">
                  <c:v>318.59999999999991</c:v>
                </c:pt>
                <c:pt idx="963">
                  <c:v>320.80000000000018</c:v>
                </c:pt>
                <c:pt idx="964">
                  <c:v>323</c:v>
                </c:pt>
                <c:pt idx="965">
                  <c:v>325.19999999999982</c:v>
                </c:pt>
                <c:pt idx="966">
                  <c:v>327.40000000000009</c:v>
                </c:pt>
                <c:pt idx="967">
                  <c:v>329.59999999999991</c:v>
                </c:pt>
                <c:pt idx="968">
                  <c:v>331.80000000000018</c:v>
                </c:pt>
                <c:pt idx="969">
                  <c:v>334</c:v>
                </c:pt>
                <c:pt idx="970">
                  <c:v>336.19999999999982</c:v>
                </c:pt>
                <c:pt idx="971">
                  <c:v>338.40000000000009</c:v>
                </c:pt>
                <c:pt idx="972">
                  <c:v>340.59999999999991</c:v>
                </c:pt>
                <c:pt idx="973">
                  <c:v>342.80000000000018</c:v>
                </c:pt>
                <c:pt idx="974">
                  <c:v>345</c:v>
                </c:pt>
                <c:pt idx="975">
                  <c:v>347.19999999999982</c:v>
                </c:pt>
                <c:pt idx="976">
                  <c:v>349.40000000000009</c:v>
                </c:pt>
                <c:pt idx="977">
                  <c:v>351.59999999999991</c:v>
                </c:pt>
                <c:pt idx="978">
                  <c:v>353.80000000000018</c:v>
                </c:pt>
                <c:pt idx="979">
                  <c:v>356</c:v>
                </c:pt>
                <c:pt idx="980">
                  <c:v>358.19999999999982</c:v>
                </c:pt>
                <c:pt idx="981">
                  <c:v>0.40000000000009095</c:v>
                </c:pt>
                <c:pt idx="982">
                  <c:v>2.5999999999999091</c:v>
                </c:pt>
                <c:pt idx="983">
                  <c:v>4.8000000000001819</c:v>
                </c:pt>
                <c:pt idx="984">
                  <c:v>7</c:v>
                </c:pt>
                <c:pt idx="985">
                  <c:v>9.1999999999998181</c:v>
                </c:pt>
                <c:pt idx="986">
                  <c:v>11.400000000000091</c:v>
                </c:pt>
                <c:pt idx="987">
                  <c:v>13.599999999999909</c:v>
                </c:pt>
                <c:pt idx="988">
                  <c:v>15.800000000000182</c:v>
                </c:pt>
                <c:pt idx="989">
                  <c:v>18</c:v>
                </c:pt>
                <c:pt idx="990">
                  <c:v>20.199999999999818</c:v>
                </c:pt>
                <c:pt idx="991">
                  <c:v>22.400000000000091</c:v>
                </c:pt>
                <c:pt idx="992">
                  <c:v>24.599999999999909</c:v>
                </c:pt>
                <c:pt idx="993">
                  <c:v>26.800000000000182</c:v>
                </c:pt>
                <c:pt idx="994">
                  <c:v>29</c:v>
                </c:pt>
                <c:pt idx="995">
                  <c:v>31.199999999999818</c:v>
                </c:pt>
                <c:pt idx="996">
                  <c:v>33.400000000000091</c:v>
                </c:pt>
                <c:pt idx="997">
                  <c:v>35.599999999999909</c:v>
                </c:pt>
                <c:pt idx="998">
                  <c:v>37.800000000000182</c:v>
                </c:pt>
                <c:pt idx="999">
                  <c:v>40</c:v>
                </c:pt>
                <c:pt idx="1000">
                  <c:v>42.199999999999818</c:v>
                </c:pt>
                <c:pt idx="1001">
                  <c:v>44.400000000000091</c:v>
                </c:pt>
                <c:pt idx="1002">
                  <c:v>46.599999999999909</c:v>
                </c:pt>
                <c:pt idx="1003">
                  <c:v>48.800000000000182</c:v>
                </c:pt>
                <c:pt idx="1004">
                  <c:v>51</c:v>
                </c:pt>
                <c:pt idx="1005">
                  <c:v>53.199999999999818</c:v>
                </c:pt>
                <c:pt idx="1006">
                  <c:v>55.400000000000091</c:v>
                </c:pt>
                <c:pt idx="1007">
                  <c:v>57.599999999999909</c:v>
                </c:pt>
                <c:pt idx="1008">
                  <c:v>59.800000000000182</c:v>
                </c:pt>
                <c:pt idx="1009">
                  <c:v>62</c:v>
                </c:pt>
                <c:pt idx="1010">
                  <c:v>64.199999999999818</c:v>
                </c:pt>
                <c:pt idx="1011">
                  <c:v>66.400000000000091</c:v>
                </c:pt>
                <c:pt idx="1012">
                  <c:v>68.599999999999909</c:v>
                </c:pt>
                <c:pt idx="1013">
                  <c:v>70.800000000000182</c:v>
                </c:pt>
                <c:pt idx="1014">
                  <c:v>73</c:v>
                </c:pt>
                <c:pt idx="1015">
                  <c:v>75.199999999999818</c:v>
                </c:pt>
                <c:pt idx="1016">
                  <c:v>77.400000000000091</c:v>
                </c:pt>
                <c:pt idx="1017">
                  <c:v>79.599999999999909</c:v>
                </c:pt>
                <c:pt idx="1018">
                  <c:v>81.800000000000182</c:v>
                </c:pt>
                <c:pt idx="1019">
                  <c:v>84</c:v>
                </c:pt>
                <c:pt idx="1020">
                  <c:v>86.199999999999818</c:v>
                </c:pt>
                <c:pt idx="1021">
                  <c:v>88.400000000000091</c:v>
                </c:pt>
                <c:pt idx="1022">
                  <c:v>90.599999999999909</c:v>
                </c:pt>
                <c:pt idx="1023">
                  <c:v>92.800000000000182</c:v>
                </c:pt>
                <c:pt idx="1024">
                  <c:v>95</c:v>
                </c:pt>
                <c:pt idx="1025">
                  <c:v>97.199999999999818</c:v>
                </c:pt>
                <c:pt idx="1026">
                  <c:v>99.400000000000091</c:v>
                </c:pt>
                <c:pt idx="1027">
                  <c:v>101.59999999999991</c:v>
                </c:pt>
                <c:pt idx="1028">
                  <c:v>103.80000000000018</c:v>
                </c:pt>
                <c:pt idx="1029">
                  <c:v>106</c:v>
                </c:pt>
                <c:pt idx="1030">
                  <c:v>108.19999999999982</c:v>
                </c:pt>
                <c:pt idx="1031">
                  <c:v>110.40000000000009</c:v>
                </c:pt>
                <c:pt idx="1032">
                  <c:v>112.59999999999991</c:v>
                </c:pt>
                <c:pt idx="1033">
                  <c:v>114.80000000000018</c:v>
                </c:pt>
                <c:pt idx="1034">
                  <c:v>117</c:v>
                </c:pt>
                <c:pt idx="1035">
                  <c:v>119.19999999999982</c:v>
                </c:pt>
                <c:pt idx="1036">
                  <c:v>121.40000000000009</c:v>
                </c:pt>
                <c:pt idx="1037">
                  <c:v>123.59999999999991</c:v>
                </c:pt>
                <c:pt idx="1038">
                  <c:v>125.80000000000018</c:v>
                </c:pt>
                <c:pt idx="1039">
                  <c:v>128</c:v>
                </c:pt>
                <c:pt idx="1040">
                  <c:v>130.19999999999982</c:v>
                </c:pt>
                <c:pt idx="1041">
                  <c:v>132.40000000000009</c:v>
                </c:pt>
                <c:pt idx="1042">
                  <c:v>134.59999999999991</c:v>
                </c:pt>
                <c:pt idx="1043">
                  <c:v>136.80000000000018</c:v>
                </c:pt>
                <c:pt idx="1044">
                  <c:v>139</c:v>
                </c:pt>
                <c:pt idx="1045">
                  <c:v>141.19999999999982</c:v>
                </c:pt>
                <c:pt idx="1046">
                  <c:v>143.40000000000009</c:v>
                </c:pt>
                <c:pt idx="1047">
                  <c:v>145.59999999999991</c:v>
                </c:pt>
                <c:pt idx="1048">
                  <c:v>147.80000000000018</c:v>
                </c:pt>
                <c:pt idx="1049">
                  <c:v>150</c:v>
                </c:pt>
                <c:pt idx="1050">
                  <c:v>152.19999999999982</c:v>
                </c:pt>
                <c:pt idx="1051">
                  <c:v>154.40000000000009</c:v>
                </c:pt>
                <c:pt idx="1052">
                  <c:v>156.59999999999991</c:v>
                </c:pt>
                <c:pt idx="1053">
                  <c:v>158.80000000000018</c:v>
                </c:pt>
                <c:pt idx="1054">
                  <c:v>161</c:v>
                </c:pt>
                <c:pt idx="1055">
                  <c:v>163.19999999999982</c:v>
                </c:pt>
                <c:pt idx="1056">
                  <c:v>165.40000000000009</c:v>
                </c:pt>
                <c:pt idx="1057">
                  <c:v>167.59999999999991</c:v>
                </c:pt>
                <c:pt idx="1058">
                  <c:v>169.80000000000018</c:v>
                </c:pt>
                <c:pt idx="1059">
                  <c:v>172</c:v>
                </c:pt>
                <c:pt idx="1060">
                  <c:v>174.19999999999982</c:v>
                </c:pt>
                <c:pt idx="1061">
                  <c:v>176.40000000000009</c:v>
                </c:pt>
                <c:pt idx="1062">
                  <c:v>178.59999999999991</c:v>
                </c:pt>
                <c:pt idx="1063">
                  <c:v>180.80000000000018</c:v>
                </c:pt>
                <c:pt idx="1064">
                  <c:v>183</c:v>
                </c:pt>
                <c:pt idx="1065">
                  <c:v>185.19999999999982</c:v>
                </c:pt>
                <c:pt idx="1066">
                  <c:v>187.40000000000009</c:v>
                </c:pt>
                <c:pt idx="1067">
                  <c:v>189.59999999999991</c:v>
                </c:pt>
                <c:pt idx="1068">
                  <c:v>191.80000000000018</c:v>
                </c:pt>
                <c:pt idx="1069">
                  <c:v>194</c:v>
                </c:pt>
                <c:pt idx="1070">
                  <c:v>196.19999999999982</c:v>
                </c:pt>
                <c:pt idx="1071">
                  <c:v>198.40000000000009</c:v>
                </c:pt>
                <c:pt idx="1072">
                  <c:v>200.59999999999991</c:v>
                </c:pt>
                <c:pt idx="1073">
                  <c:v>202.80000000000018</c:v>
                </c:pt>
                <c:pt idx="1074">
                  <c:v>205</c:v>
                </c:pt>
                <c:pt idx="1075">
                  <c:v>207.19999999999982</c:v>
                </c:pt>
                <c:pt idx="1076">
                  <c:v>209.40000000000009</c:v>
                </c:pt>
                <c:pt idx="1077">
                  <c:v>211.59999999999991</c:v>
                </c:pt>
                <c:pt idx="1078">
                  <c:v>213.80000000000018</c:v>
                </c:pt>
                <c:pt idx="1079">
                  <c:v>216</c:v>
                </c:pt>
                <c:pt idx="1080">
                  <c:v>218.19999999999982</c:v>
                </c:pt>
                <c:pt idx="1081">
                  <c:v>220.40000000000009</c:v>
                </c:pt>
                <c:pt idx="1082">
                  <c:v>222.59999999999991</c:v>
                </c:pt>
                <c:pt idx="1083">
                  <c:v>224.80000000000018</c:v>
                </c:pt>
                <c:pt idx="1084">
                  <c:v>227</c:v>
                </c:pt>
                <c:pt idx="1085">
                  <c:v>229.19999999999982</c:v>
                </c:pt>
                <c:pt idx="1086">
                  <c:v>231.40000000000009</c:v>
                </c:pt>
                <c:pt idx="1087">
                  <c:v>233.59999999999991</c:v>
                </c:pt>
                <c:pt idx="1088">
                  <c:v>235.80000000000018</c:v>
                </c:pt>
                <c:pt idx="1089">
                  <c:v>238</c:v>
                </c:pt>
                <c:pt idx="1090">
                  <c:v>240.19999999999982</c:v>
                </c:pt>
                <c:pt idx="1091">
                  <c:v>242.40000000000009</c:v>
                </c:pt>
                <c:pt idx="1092">
                  <c:v>244.59999999999991</c:v>
                </c:pt>
                <c:pt idx="1093">
                  <c:v>246.80000000000018</c:v>
                </c:pt>
                <c:pt idx="1094">
                  <c:v>249</c:v>
                </c:pt>
                <c:pt idx="1095">
                  <c:v>251.19999999999982</c:v>
                </c:pt>
                <c:pt idx="1096">
                  <c:v>253.40000000000009</c:v>
                </c:pt>
                <c:pt idx="1097">
                  <c:v>255.59999999999991</c:v>
                </c:pt>
                <c:pt idx="1098">
                  <c:v>257.80000000000018</c:v>
                </c:pt>
                <c:pt idx="1099">
                  <c:v>260</c:v>
                </c:pt>
                <c:pt idx="1100">
                  <c:v>262.19999999999982</c:v>
                </c:pt>
                <c:pt idx="1101">
                  <c:v>264.40000000000009</c:v>
                </c:pt>
                <c:pt idx="1102">
                  <c:v>266.59999999999991</c:v>
                </c:pt>
                <c:pt idx="1103">
                  <c:v>268.80000000000018</c:v>
                </c:pt>
                <c:pt idx="1104">
                  <c:v>271</c:v>
                </c:pt>
                <c:pt idx="1105">
                  <c:v>273.19999999999982</c:v>
                </c:pt>
                <c:pt idx="1106">
                  <c:v>275.40000000000009</c:v>
                </c:pt>
                <c:pt idx="1107">
                  <c:v>277.59999999999991</c:v>
                </c:pt>
                <c:pt idx="1108">
                  <c:v>279.80000000000018</c:v>
                </c:pt>
                <c:pt idx="1109">
                  <c:v>282</c:v>
                </c:pt>
                <c:pt idx="1110">
                  <c:v>284.19999999999982</c:v>
                </c:pt>
                <c:pt idx="1111">
                  <c:v>286.40000000000009</c:v>
                </c:pt>
                <c:pt idx="1112">
                  <c:v>288.59999999999991</c:v>
                </c:pt>
                <c:pt idx="1113">
                  <c:v>290.80000000000018</c:v>
                </c:pt>
                <c:pt idx="1114">
                  <c:v>293</c:v>
                </c:pt>
                <c:pt idx="1115">
                  <c:v>295.19999999999982</c:v>
                </c:pt>
                <c:pt idx="1116">
                  <c:v>297.40000000000009</c:v>
                </c:pt>
                <c:pt idx="1117">
                  <c:v>299.59999999999991</c:v>
                </c:pt>
                <c:pt idx="1118">
                  <c:v>301.80000000000018</c:v>
                </c:pt>
                <c:pt idx="1119">
                  <c:v>304</c:v>
                </c:pt>
                <c:pt idx="1120">
                  <c:v>306.19999999999982</c:v>
                </c:pt>
                <c:pt idx="1121">
                  <c:v>308.40000000000009</c:v>
                </c:pt>
                <c:pt idx="1122">
                  <c:v>310.59999999999991</c:v>
                </c:pt>
                <c:pt idx="1123">
                  <c:v>312.80000000000018</c:v>
                </c:pt>
                <c:pt idx="1124">
                  <c:v>315</c:v>
                </c:pt>
                <c:pt idx="1125">
                  <c:v>317.19999999999982</c:v>
                </c:pt>
                <c:pt idx="1126">
                  <c:v>319.40000000000009</c:v>
                </c:pt>
                <c:pt idx="1127">
                  <c:v>321.59999999999991</c:v>
                </c:pt>
                <c:pt idx="1128">
                  <c:v>323.80000000000018</c:v>
                </c:pt>
                <c:pt idx="1129">
                  <c:v>326</c:v>
                </c:pt>
                <c:pt idx="1130">
                  <c:v>328.19999999999982</c:v>
                </c:pt>
                <c:pt idx="1131">
                  <c:v>330.40000000000009</c:v>
                </c:pt>
                <c:pt idx="1132">
                  <c:v>332.59999999999991</c:v>
                </c:pt>
                <c:pt idx="1133">
                  <c:v>334.80000000000018</c:v>
                </c:pt>
                <c:pt idx="1134">
                  <c:v>337</c:v>
                </c:pt>
                <c:pt idx="1135">
                  <c:v>339.19999999999982</c:v>
                </c:pt>
                <c:pt idx="1136">
                  <c:v>341.40000000000009</c:v>
                </c:pt>
                <c:pt idx="1137">
                  <c:v>343.59999999999991</c:v>
                </c:pt>
                <c:pt idx="1138">
                  <c:v>345.80000000000018</c:v>
                </c:pt>
                <c:pt idx="1139">
                  <c:v>348</c:v>
                </c:pt>
                <c:pt idx="1140">
                  <c:v>350.19999999999982</c:v>
                </c:pt>
                <c:pt idx="1141">
                  <c:v>352.40000000000009</c:v>
                </c:pt>
                <c:pt idx="1142">
                  <c:v>354.59999999999991</c:v>
                </c:pt>
                <c:pt idx="1143">
                  <c:v>356.80000000000018</c:v>
                </c:pt>
                <c:pt idx="1144">
                  <c:v>359</c:v>
                </c:pt>
                <c:pt idx="1145">
                  <c:v>1.1999999999998181</c:v>
                </c:pt>
                <c:pt idx="1146">
                  <c:v>3.4000000000000909</c:v>
                </c:pt>
                <c:pt idx="1147">
                  <c:v>5.5999999999999091</c:v>
                </c:pt>
                <c:pt idx="1148">
                  <c:v>7.8000000000001819</c:v>
                </c:pt>
                <c:pt idx="1149">
                  <c:v>10</c:v>
                </c:pt>
                <c:pt idx="1150">
                  <c:v>12.199999999999818</c:v>
                </c:pt>
                <c:pt idx="1151">
                  <c:v>14.400000000000091</c:v>
                </c:pt>
                <c:pt idx="1152">
                  <c:v>16.599999999999909</c:v>
                </c:pt>
                <c:pt idx="1153">
                  <c:v>18.800000000000182</c:v>
                </c:pt>
                <c:pt idx="1154">
                  <c:v>21</c:v>
                </c:pt>
                <c:pt idx="1155">
                  <c:v>23.199999999999818</c:v>
                </c:pt>
                <c:pt idx="1156">
                  <c:v>25.400000000000091</c:v>
                </c:pt>
                <c:pt idx="1157">
                  <c:v>27.599999999999909</c:v>
                </c:pt>
                <c:pt idx="1158">
                  <c:v>29.800000000000182</c:v>
                </c:pt>
                <c:pt idx="1159">
                  <c:v>32</c:v>
                </c:pt>
                <c:pt idx="1160">
                  <c:v>34.199999999999818</c:v>
                </c:pt>
                <c:pt idx="1161">
                  <c:v>36.400000000000091</c:v>
                </c:pt>
                <c:pt idx="1162">
                  <c:v>38.599999999999909</c:v>
                </c:pt>
                <c:pt idx="1163">
                  <c:v>40.800000000000182</c:v>
                </c:pt>
                <c:pt idx="1164">
                  <c:v>43</c:v>
                </c:pt>
                <c:pt idx="1165">
                  <c:v>45.199999999999818</c:v>
                </c:pt>
                <c:pt idx="1166">
                  <c:v>47.400000000000091</c:v>
                </c:pt>
                <c:pt idx="1167">
                  <c:v>49.599999999999909</c:v>
                </c:pt>
                <c:pt idx="1168">
                  <c:v>51.800000000000182</c:v>
                </c:pt>
                <c:pt idx="1169">
                  <c:v>54</c:v>
                </c:pt>
                <c:pt idx="1170">
                  <c:v>56.199999999999818</c:v>
                </c:pt>
                <c:pt idx="1171">
                  <c:v>58.400000000000091</c:v>
                </c:pt>
                <c:pt idx="1172">
                  <c:v>60.599999999999909</c:v>
                </c:pt>
                <c:pt idx="1173">
                  <c:v>62.800000000000182</c:v>
                </c:pt>
                <c:pt idx="1174">
                  <c:v>65</c:v>
                </c:pt>
                <c:pt idx="1175">
                  <c:v>67.199999999999818</c:v>
                </c:pt>
                <c:pt idx="1176">
                  <c:v>69.400000000000091</c:v>
                </c:pt>
                <c:pt idx="1177">
                  <c:v>71.599999999999909</c:v>
                </c:pt>
                <c:pt idx="1178">
                  <c:v>73.800000000000182</c:v>
                </c:pt>
                <c:pt idx="1179">
                  <c:v>76</c:v>
                </c:pt>
                <c:pt idx="1180">
                  <c:v>78.199999999999818</c:v>
                </c:pt>
                <c:pt idx="1181">
                  <c:v>80.400000000000091</c:v>
                </c:pt>
                <c:pt idx="1182">
                  <c:v>82.599999999999909</c:v>
                </c:pt>
                <c:pt idx="1183">
                  <c:v>84.800000000000182</c:v>
                </c:pt>
                <c:pt idx="1184">
                  <c:v>87</c:v>
                </c:pt>
                <c:pt idx="1185">
                  <c:v>89.199999999999818</c:v>
                </c:pt>
                <c:pt idx="1186">
                  <c:v>91.400000000000091</c:v>
                </c:pt>
                <c:pt idx="1187">
                  <c:v>93.599999999999909</c:v>
                </c:pt>
                <c:pt idx="1188">
                  <c:v>95.800000000000182</c:v>
                </c:pt>
                <c:pt idx="1189">
                  <c:v>98</c:v>
                </c:pt>
                <c:pt idx="1190">
                  <c:v>100.19999999999982</c:v>
                </c:pt>
                <c:pt idx="1191">
                  <c:v>102.40000000000009</c:v>
                </c:pt>
                <c:pt idx="1192">
                  <c:v>104.59999999999991</c:v>
                </c:pt>
                <c:pt idx="1193">
                  <c:v>106.80000000000018</c:v>
                </c:pt>
                <c:pt idx="1194">
                  <c:v>109</c:v>
                </c:pt>
                <c:pt idx="1195">
                  <c:v>111.19999999999982</c:v>
                </c:pt>
                <c:pt idx="1196">
                  <c:v>113.40000000000009</c:v>
                </c:pt>
                <c:pt idx="1197">
                  <c:v>115.59999999999991</c:v>
                </c:pt>
                <c:pt idx="1198">
                  <c:v>117.80000000000018</c:v>
                </c:pt>
                <c:pt idx="1199">
                  <c:v>120</c:v>
                </c:pt>
                <c:pt idx="1200">
                  <c:v>122.19999999999982</c:v>
                </c:pt>
                <c:pt idx="1201">
                  <c:v>124.40000000000009</c:v>
                </c:pt>
                <c:pt idx="1202">
                  <c:v>126.59999999999991</c:v>
                </c:pt>
                <c:pt idx="1203">
                  <c:v>128.80000000000018</c:v>
                </c:pt>
                <c:pt idx="1204">
                  <c:v>131</c:v>
                </c:pt>
                <c:pt idx="1205">
                  <c:v>133.19999999999982</c:v>
                </c:pt>
                <c:pt idx="1206">
                  <c:v>135.40000000000009</c:v>
                </c:pt>
                <c:pt idx="1207">
                  <c:v>137.59999999999991</c:v>
                </c:pt>
                <c:pt idx="1208">
                  <c:v>139.80000000000018</c:v>
                </c:pt>
                <c:pt idx="1209">
                  <c:v>142</c:v>
                </c:pt>
                <c:pt idx="1210">
                  <c:v>144.19999999999982</c:v>
                </c:pt>
                <c:pt idx="1211">
                  <c:v>146.40000000000009</c:v>
                </c:pt>
                <c:pt idx="1212">
                  <c:v>148.59999999999991</c:v>
                </c:pt>
                <c:pt idx="1213">
                  <c:v>150.80000000000018</c:v>
                </c:pt>
                <c:pt idx="1214">
                  <c:v>153</c:v>
                </c:pt>
                <c:pt idx="1215">
                  <c:v>155.19999999999982</c:v>
                </c:pt>
                <c:pt idx="1216">
                  <c:v>157.40000000000009</c:v>
                </c:pt>
                <c:pt idx="1217">
                  <c:v>159.59999999999991</c:v>
                </c:pt>
                <c:pt idx="1218">
                  <c:v>161.80000000000018</c:v>
                </c:pt>
                <c:pt idx="1219">
                  <c:v>164</c:v>
                </c:pt>
                <c:pt idx="1220">
                  <c:v>166.19999999999982</c:v>
                </c:pt>
                <c:pt idx="1221">
                  <c:v>168.40000000000009</c:v>
                </c:pt>
                <c:pt idx="1222">
                  <c:v>170.59999999999991</c:v>
                </c:pt>
                <c:pt idx="1223">
                  <c:v>172.80000000000018</c:v>
                </c:pt>
                <c:pt idx="1224">
                  <c:v>175</c:v>
                </c:pt>
                <c:pt idx="1225">
                  <c:v>177.19999999999982</c:v>
                </c:pt>
                <c:pt idx="1226">
                  <c:v>179.40000000000009</c:v>
                </c:pt>
                <c:pt idx="1227">
                  <c:v>181.59999999999991</c:v>
                </c:pt>
                <c:pt idx="1228">
                  <c:v>183.80000000000018</c:v>
                </c:pt>
                <c:pt idx="1229">
                  <c:v>186</c:v>
                </c:pt>
                <c:pt idx="1230">
                  <c:v>188.19999999999982</c:v>
                </c:pt>
                <c:pt idx="1231">
                  <c:v>190.40000000000009</c:v>
                </c:pt>
                <c:pt idx="1232">
                  <c:v>192.59999999999991</c:v>
                </c:pt>
                <c:pt idx="1233">
                  <c:v>194.80000000000018</c:v>
                </c:pt>
                <c:pt idx="1234">
                  <c:v>197</c:v>
                </c:pt>
                <c:pt idx="1235">
                  <c:v>199.19999999999982</c:v>
                </c:pt>
                <c:pt idx="1236">
                  <c:v>201.40000000000009</c:v>
                </c:pt>
                <c:pt idx="1237">
                  <c:v>203.59999999999991</c:v>
                </c:pt>
                <c:pt idx="1238">
                  <c:v>205.80000000000018</c:v>
                </c:pt>
                <c:pt idx="1239">
                  <c:v>208</c:v>
                </c:pt>
                <c:pt idx="1240">
                  <c:v>210.19999999999982</c:v>
                </c:pt>
                <c:pt idx="1241">
                  <c:v>212.40000000000009</c:v>
                </c:pt>
                <c:pt idx="1242">
                  <c:v>214.59999999999991</c:v>
                </c:pt>
                <c:pt idx="1243">
                  <c:v>216.80000000000018</c:v>
                </c:pt>
                <c:pt idx="1244">
                  <c:v>219</c:v>
                </c:pt>
                <c:pt idx="1245">
                  <c:v>221.19999999999982</c:v>
                </c:pt>
                <c:pt idx="1246">
                  <c:v>223.40000000000009</c:v>
                </c:pt>
                <c:pt idx="1247">
                  <c:v>225.59999999999991</c:v>
                </c:pt>
                <c:pt idx="1248">
                  <c:v>227.80000000000018</c:v>
                </c:pt>
                <c:pt idx="1249">
                  <c:v>230</c:v>
                </c:pt>
                <c:pt idx="1250">
                  <c:v>232.19999999999982</c:v>
                </c:pt>
                <c:pt idx="1251">
                  <c:v>234.40000000000009</c:v>
                </c:pt>
                <c:pt idx="1252">
                  <c:v>236.59999999999991</c:v>
                </c:pt>
                <c:pt idx="1253">
                  <c:v>238.80000000000018</c:v>
                </c:pt>
                <c:pt idx="1254">
                  <c:v>241</c:v>
                </c:pt>
                <c:pt idx="1255">
                  <c:v>243.19999999999982</c:v>
                </c:pt>
                <c:pt idx="1256">
                  <c:v>245.40000000000009</c:v>
                </c:pt>
                <c:pt idx="1257">
                  <c:v>247.59999999999991</c:v>
                </c:pt>
                <c:pt idx="1258">
                  <c:v>249.80000000000018</c:v>
                </c:pt>
                <c:pt idx="1259">
                  <c:v>252</c:v>
                </c:pt>
                <c:pt idx="1260">
                  <c:v>254.19999999999982</c:v>
                </c:pt>
                <c:pt idx="1261">
                  <c:v>256.40000000000009</c:v>
                </c:pt>
                <c:pt idx="1262">
                  <c:v>258.59999999999991</c:v>
                </c:pt>
                <c:pt idx="1263">
                  <c:v>260.80000000000018</c:v>
                </c:pt>
                <c:pt idx="1264">
                  <c:v>263</c:v>
                </c:pt>
                <c:pt idx="1265">
                  <c:v>265.19999999999982</c:v>
                </c:pt>
                <c:pt idx="1266">
                  <c:v>267.40000000000009</c:v>
                </c:pt>
                <c:pt idx="1267">
                  <c:v>269.59999999999991</c:v>
                </c:pt>
                <c:pt idx="1268">
                  <c:v>271.80000000000018</c:v>
                </c:pt>
                <c:pt idx="1269">
                  <c:v>274</c:v>
                </c:pt>
                <c:pt idx="1270">
                  <c:v>276.19999999999982</c:v>
                </c:pt>
                <c:pt idx="1271">
                  <c:v>278.40000000000009</c:v>
                </c:pt>
                <c:pt idx="1272">
                  <c:v>280.59999999999991</c:v>
                </c:pt>
                <c:pt idx="1273">
                  <c:v>282.80000000000018</c:v>
                </c:pt>
                <c:pt idx="1274">
                  <c:v>285</c:v>
                </c:pt>
                <c:pt idx="1275">
                  <c:v>287.19999999999982</c:v>
                </c:pt>
                <c:pt idx="1276">
                  <c:v>289.40000000000009</c:v>
                </c:pt>
                <c:pt idx="1277">
                  <c:v>291.59999999999991</c:v>
                </c:pt>
                <c:pt idx="1278">
                  <c:v>293.80000000000018</c:v>
                </c:pt>
                <c:pt idx="1279">
                  <c:v>296</c:v>
                </c:pt>
                <c:pt idx="1280">
                  <c:v>298.19999999999982</c:v>
                </c:pt>
                <c:pt idx="1281">
                  <c:v>300.40000000000009</c:v>
                </c:pt>
                <c:pt idx="1282">
                  <c:v>302.59999999999991</c:v>
                </c:pt>
                <c:pt idx="1283">
                  <c:v>304.80000000000018</c:v>
                </c:pt>
                <c:pt idx="1284">
                  <c:v>307</c:v>
                </c:pt>
                <c:pt idx="1285">
                  <c:v>309.19999999999982</c:v>
                </c:pt>
                <c:pt idx="1286">
                  <c:v>311.40000000000009</c:v>
                </c:pt>
                <c:pt idx="1287">
                  <c:v>313.59999999999991</c:v>
                </c:pt>
                <c:pt idx="1288">
                  <c:v>315.80000000000018</c:v>
                </c:pt>
                <c:pt idx="1289">
                  <c:v>318</c:v>
                </c:pt>
                <c:pt idx="1290">
                  <c:v>320.19999999999982</c:v>
                </c:pt>
                <c:pt idx="1291">
                  <c:v>322.40000000000009</c:v>
                </c:pt>
                <c:pt idx="1292">
                  <c:v>324.59999999999991</c:v>
                </c:pt>
                <c:pt idx="1293">
                  <c:v>326.80000000000018</c:v>
                </c:pt>
                <c:pt idx="1294">
                  <c:v>329</c:v>
                </c:pt>
                <c:pt idx="1295">
                  <c:v>331.19999999999982</c:v>
                </c:pt>
                <c:pt idx="1296">
                  <c:v>333.40000000000009</c:v>
                </c:pt>
                <c:pt idx="1297">
                  <c:v>335.59999999999991</c:v>
                </c:pt>
                <c:pt idx="1298">
                  <c:v>337.80000000000018</c:v>
                </c:pt>
                <c:pt idx="1299">
                  <c:v>340</c:v>
                </c:pt>
                <c:pt idx="1300">
                  <c:v>342.19999999999982</c:v>
                </c:pt>
                <c:pt idx="1301">
                  <c:v>344.40000000000009</c:v>
                </c:pt>
                <c:pt idx="1302">
                  <c:v>346.59999999999991</c:v>
                </c:pt>
                <c:pt idx="1303">
                  <c:v>348.80000000000018</c:v>
                </c:pt>
                <c:pt idx="1304">
                  <c:v>351</c:v>
                </c:pt>
                <c:pt idx="1305">
                  <c:v>353.19999999999982</c:v>
                </c:pt>
                <c:pt idx="1306">
                  <c:v>355.40000000000009</c:v>
                </c:pt>
                <c:pt idx="1307">
                  <c:v>357.59999999999991</c:v>
                </c:pt>
                <c:pt idx="1308">
                  <c:v>359.80000000000018</c:v>
                </c:pt>
                <c:pt idx="1309">
                  <c:v>2</c:v>
                </c:pt>
                <c:pt idx="1310">
                  <c:v>4.1999999999998181</c:v>
                </c:pt>
                <c:pt idx="1311">
                  <c:v>6.4000000000000909</c:v>
                </c:pt>
                <c:pt idx="1312">
                  <c:v>8.5999999999999091</c:v>
                </c:pt>
                <c:pt idx="1313">
                  <c:v>10.800000000000182</c:v>
                </c:pt>
                <c:pt idx="1314">
                  <c:v>13</c:v>
                </c:pt>
                <c:pt idx="1315">
                  <c:v>15.199999999999818</c:v>
                </c:pt>
                <c:pt idx="1316">
                  <c:v>17.400000000000091</c:v>
                </c:pt>
                <c:pt idx="1317">
                  <c:v>19.599999999999909</c:v>
                </c:pt>
                <c:pt idx="1318">
                  <c:v>21.800000000000182</c:v>
                </c:pt>
                <c:pt idx="1319">
                  <c:v>24</c:v>
                </c:pt>
                <c:pt idx="1320">
                  <c:v>26.199999999999818</c:v>
                </c:pt>
                <c:pt idx="1321">
                  <c:v>28.400000000000091</c:v>
                </c:pt>
                <c:pt idx="1322">
                  <c:v>30.599999999999909</c:v>
                </c:pt>
                <c:pt idx="1323">
                  <c:v>32.800000000000182</c:v>
                </c:pt>
                <c:pt idx="1324">
                  <c:v>35</c:v>
                </c:pt>
                <c:pt idx="1325">
                  <c:v>37.199999999999818</c:v>
                </c:pt>
                <c:pt idx="1326">
                  <c:v>39.400000000000091</c:v>
                </c:pt>
                <c:pt idx="1327">
                  <c:v>41.599999999999909</c:v>
                </c:pt>
                <c:pt idx="1328">
                  <c:v>43.800000000000182</c:v>
                </c:pt>
                <c:pt idx="1329">
                  <c:v>46</c:v>
                </c:pt>
                <c:pt idx="1330">
                  <c:v>48.199999999999818</c:v>
                </c:pt>
                <c:pt idx="1331">
                  <c:v>50.400000000000091</c:v>
                </c:pt>
                <c:pt idx="1332">
                  <c:v>52.599999999999909</c:v>
                </c:pt>
                <c:pt idx="1333">
                  <c:v>54.800000000000182</c:v>
                </c:pt>
                <c:pt idx="1334">
                  <c:v>57</c:v>
                </c:pt>
                <c:pt idx="1335">
                  <c:v>59.199999999999818</c:v>
                </c:pt>
                <c:pt idx="1336">
                  <c:v>61.400000000000091</c:v>
                </c:pt>
                <c:pt idx="1337">
                  <c:v>63.599999999999909</c:v>
                </c:pt>
                <c:pt idx="1338">
                  <c:v>65.800000000000182</c:v>
                </c:pt>
                <c:pt idx="1339">
                  <c:v>68</c:v>
                </c:pt>
                <c:pt idx="1340">
                  <c:v>70.199999999999818</c:v>
                </c:pt>
                <c:pt idx="1341">
                  <c:v>72.400000000000091</c:v>
                </c:pt>
                <c:pt idx="1342">
                  <c:v>74.599999999999909</c:v>
                </c:pt>
                <c:pt idx="1343">
                  <c:v>76.800000000000182</c:v>
                </c:pt>
                <c:pt idx="1344">
                  <c:v>79</c:v>
                </c:pt>
                <c:pt idx="1345">
                  <c:v>81.199999999999818</c:v>
                </c:pt>
                <c:pt idx="1346">
                  <c:v>83.400000000000091</c:v>
                </c:pt>
                <c:pt idx="1347">
                  <c:v>85.599999999999909</c:v>
                </c:pt>
                <c:pt idx="1348">
                  <c:v>87.800000000000182</c:v>
                </c:pt>
                <c:pt idx="1349">
                  <c:v>90</c:v>
                </c:pt>
                <c:pt idx="1350">
                  <c:v>92.199999999999818</c:v>
                </c:pt>
                <c:pt idx="1351">
                  <c:v>94.400000000000091</c:v>
                </c:pt>
                <c:pt idx="1352">
                  <c:v>96.599999999999909</c:v>
                </c:pt>
                <c:pt idx="1353">
                  <c:v>98.800000000000182</c:v>
                </c:pt>
                <c:pt idx="1354">
                  <c:v>101</c:v>
                </c:pt>
                <c:pt idx="1355">
                  <c:v>103.19999999999982</c:v>
                </c:pt>
                <c:pt idx="1356">
                  <c:v>105.40000000000009</c:v>
                </c:pt>
                <c:pt idx="1357">
                  <c:v>107.59999999999991</c:v>
                </c:pt>
                <c:pt idx="1358">
                  <c:v>109.80000000000018</c:v>
                </c:pt>
                <c:pt idx="1359">
                  <c:v>112</c:v>
                </c:pt>
                <c:pt idx="1360">
                  <c:v>114.19999999999982</c:v>
                </c:pt>
                <c:pt idx="1361">
                  <c:v>116.40000000000009</c:v>
                </c:pt>
                <c:pt idx="1362">
                  <c:v>118.59999999999991</c:v>
                </c:pt>
                <c:pt idx="1363">
                  <c:v>120.80000000000018</c:v>
                </c:pt>
                <c:pt idx="1364">
                  <c:v>123</c:v>
                </c:pt>
                <c:pt idx="1365">
                  <c:v>125.19999999999982</c:v>
                </c:pt>
                <c:pt idx="1366">
                  <c:v>127.40000000000009</c:v>
                </c:pt>
                <c:pt idx="1367">
                  <c:v>129.59999999999991</c:v>
                </c:pt>
                <c:pt idx="1368">
                  <c:v>131.80000000000018</c:v>
                </c:pt>
                <c:pt idx="1369">
                  <c:v>134</c:v>
                </c:pt>
                <c:pt idx="1370">
                  <c:v>136.19999999999982</c:v>
                </c:pt>
                <c:pt idx="1371">
                  <c:v>138.40000000000009</c:v>
                </c:pt>
                <c:pt idx="1372">
                  <c:v>140.59999999999991</c:v>
                </c:pt>
                <c:pt idx="1373">
                  <c:v>142.80000000000018</c:v>
                </c:pt>
                <c:pt idx="1374">
                  <c:v>145</c:v>
                </c:pt>
                <c:pt idx="1375">
                  <c:v>147.19999999999982</c:v>
                </c:pt>
                <c:pt idx="1376">
                  <c:v>149.40000000000009</c:v>
                </c:pt>
                <c:pt idx="1377">
                  <c:v>151.59999999999991</c:v>
                </c:pt>
                <c:pt idx="1378">
                  <c:v>153.80000000000018</c:v>
                </c:pt>
                <c:pt idx="1379">
                  <c:v>156</c:v>
                </c:pt>
                <c:pt idx="1380">
                  <c:v>158.19999999999982</c:v>
                </c:pt>
                <c:pt idx="1381">
                  <c:v>160.40000000000009</c:v>
                </c:pt>
                <c:pt idx="1382">
                  <c:v>162.59999999999991</c:v>
                </c:pt>
                <c:pt idx="1383">
                  <c:v>164.80000000000018</c:v>
                </c:pt>
                <c:pt idx="1384">
                  <c:v>167</c:v>
                </c:pt>
                <c:pt idx="1385">
                  <c:v>169.19999999999982</c:v>
                </c:pt>
                <c:pt idx="1386">
                  <c:v>171.40000000000009</c:v>
                </c:pt>
                <c:pt idx="1387">
                  <c:v>173.59999999999991</c:v>
                </c:pt>
                <c:pt idx="1388">
                  <c:v>175.80000000000018</c:v>
                </c:pt>
                <c:pt idx="1389">
                  <c:v>178</c:v>
                </c:pt>
                <c:pt idx="1390">
                  <c:v>180.19999999999982</c:v>
                </c:pt>
                <c:pt idx="1391">
                  <c:v>182.40000000000009</c:v>
                </c:pt>
                <c:pt idx="1392">
                  <c:v>184.59999999999991</c:v>
                </c:pt>
                <c:pt idx="1393">
                  <c:v>186.80000000000018</c:v>
                </c:pt>
                <c:pt idx="1394">
                  <c:v>189</c:v>
                </c:pt>
                <c:pt idx="1395">
                  <c:v>191.19999999999982</c:v>
                </c:pt>
                <c:pt idx="1396">
                  <c:v>193.40000000000009</c:v>
                </c:pt>
                <c:pt idx="1397">
                  <c:v>195.59999999999991</c:v>
                </c:pt>
                <c:pt idx="1398">
                  <c:v>197.80000000000018</c:v>
                </c:pt>
                <c:pt idx="1399">
                  <c:v>200</c:v>
                </c:pt>
                <c:pt idx="1400">
                  <c:v>202.19999999999982</c:v>
                </c:pt>
                <c:pt idx="1401">
                  <c:v>204.40000000000009</c:v>
                </c:pt>
                <c:pt idx="1402">
                  <c:v>206.59999999999991</c:v>
                </c:pt>
                <c:pt idx="1403">
                  <c:v>208.80000000000018</c:v>
                </c:pt>
                <c:pt idx="1404">
                  <c:v>211</c:v>
                </c:pt>
                <c:pt idx="1405">
                  <c:v>213.19999999999982</c:v>
                </c:pt>
                <c:pt idx="1406">
                  <c:v>215.40000000000009</c:v>
                </c:pt>
                <c:pt idx="1407">
                  <c:v>217.59999999999991</c:v>
                </c:pt>
                <c:pt idx="1408">
                  <c:v>219.80000000000018</c:v>
                </c:pt>
                <c:pt idx="1409">
                  <c:v>222</c:v>
                </c:pt>
                <c:pt idx="1410">
                  <c:v>224.19999999999982</c:v>
                </c:pt>
                <c:pt idx="1411">
                  <c:v>226.40000000000009</c:v>
                </c:pt>
                <c:pt idx="1412">
                  <c:v>228.59999999999991</c:v>
                </c:pt>
                <c:pt idx="1413">
                  <c:v>230.80000000000018</c:v>
                </c:pt>
                <c:pt idx="1414">
                  <c:v>233</c:v>
                </c:pt>
                <c:pt idx="1415">
                  <c:v>235.19999999999982</c:v>
                </c:pt>
                <c:pt idx="1416">
                  <c:v>237.40000000000009</c:v>
                </c:pt>
                <c:pt idx="1417">
                  <c:v>239.59999999999991</c:v>
                </c:pt>
                <c:pt idx="1418">
                  <c:v>241.80000000000018</c:v>
                </c:pt>
                <c:pt idx="1419">
                  <c:v>244</c:v>
                </c:pt>
                <c:pt idx="1420">
                  <c:v>246.19999999999982</c:v>
                </c:pt>
                <c:pt idx="1421">
                  <c:v>248.40000000000009</c:v>
                </c:pt>
                <c:pt idx="1422">
                  <c:v>250.59999999999991</c:v>
                </c:pt>
                <c:pt idx="1423">
                  <c:v>252.80000000000018</c:v>
                </c:pt>
                <c:pt idx="1424">
                  <c:v>255</c:v>
                </c:pt>
                <c:pt idx="1425">
                  <c:v>257.19999999999982</c:v>
                </c:pt>
                <c:pt idx="1426">
                  <c:v>259.40000000000009</c:v>
                </c:pt>
                <c:pt idx="1427">
                  <c:v>261.59999999999991</c:v>
                </c:pt>
                <c:pt idx="1428">
                  <c:v>263.80000000000018</c:v>
                </c:pt>
                <c:pt idx="1429">
                  <c:v>266</c:v>
                </c:pt>
                <c:pt idx="1430">
                  <c:v>268.19999999999982</c:v>
                </c:pt>
                <c:pt idx="1431">
                  <c:v>270.40000000000009</c:v>
                </c:pt>
                <c:pt idx="1432">
                  <c:v>272.59999999999991</c:v>
                </c:pt>
                <c:pt idx="1433">
                  <c:v>274.80000000000018</c:v>
                </c:pt>
                <c:pt idx="1434">
                  <c:v>277</c:v>
                </c:pt>
                <c:pt idx="1435">
                  <c:v>279.19999999999982</c:v>
                </c:pt>
                <c:pt idx="1436">
                  <c:v>281.40000000000009</c:v>
                </c:pt>
                <c:pt idx="1437">
                  <c:v>283.59999999999991</c:v>
                </c:pt>
                <c:pt idx="1438">
                  <c:v>285.80000000000018</c:v>
                </c:pt>
                <c:pt idx="1439">
                  <c:v>288</c:v>
                </c:pt>
                <c:pt idx="1440">
                  <c:v>290.19999999999982</c:v>
                </c:pt>
                <c:pt idx="1441">
                  <c:v>292.40000000000009</c:v>
                </c:pt>
                <c:pt idx="1442">
                  <c:v>294.59999999999991</c:v>
                </c:pt>
                <c:pt idx="1443">
                  <c:v>296.80000000000018</c:v>
                </c:pt>
                <c:pt idx="1444">
                  <c:v>299</c:v>
                </c:pt>
                <c:pt idx="1445">
                  <c:v>301.19999999999982</c:v>
                </c:pt>
                <c:pt idx="1446">
                  <c:v>303.40000000000009</c:v>
                </c:pt>
                <c:pt idx="1447">
                  <c:v>305.59999999999991</c:v>
                </c:pt>
                <c:pt idx="1448">
                  <c:v>307.80000000000018</c:v>
                </c:pt>
                <c:pt idx="1449">
                  <c:v>310</c:v>
                </c:pt>
                <c:pt idx="1450">
                  <c:v>312.19999999999982</c:v>
                </c:pt>
                <c:pt idx="1451">
                  <c:v>314.40000000000009</c:v>
                </c:pt>
                <c:pt idx="1452">
                  <c:v>316.59999999999991</c:v>
                </c:pt>
                <c:pt idx="1453">
                  <c:v>318.80000000000018</c:v>
                </c:pt>
                <c:pt idx="1454">
                  <c:v>321</c:v>
                </c:pt>
                <c:pt idx="1455">
                  <c:v>323.19999999999982</c:v>
                </c:pt>
                <c:pt idx="1456">
                  <c:v>325.40000000000009</c:v>
                </c:pt>
                <c:pt idx="1457">
                  <c:v>327.59999999999991</c:v>
                </c:pt>
                <c:pt idx="1458">
                  <c:v>329.80000000000018</c:v>
                </c:pt>
                <c:pt idx="1459">
                  <c:v>332</c:v>
                </c:pt>
                <c:pt idx="1460">
                  <c:v>334.19999999999982</c:v>
                </c:pt>
                <c:pt idx="1461">
                  <c:v>336.40000000000009</c:v>
                </c:pt>
                <c:pt idx="1462">
                  <c:v>338.59999999999991</c:v>
                </c:pt>
                <c:pt idx="1463">
                  <c:v>340.80000000000018</c:v>
                </c:pt>
                <c:pt idx="1464">
                  <c:v>343</c:v>
                </c:pt>
                <c:pt idx="1465">
                  <c:v>345.19999999999982</c:v>
                </c:pt>
                <c:pt idx="1466">
                  <c:v>347.40000000000009</c:v>
                </c:pt>
                <c:pt idx="1467">
                  <c:v>349.59999999999991</c:v>
                </c:pt>
                <c:pt idx="1468">
                  <c:v>351.80000000000018</c:v>
                </c:pt>
                <c:pt idx="1469">
                  <c:v>354</c:v>
                </c:pt>
                <c:pt idx="1470">
                  <c:v>356.19999999999982</c:v>
                </c:pt>
                <c:pt idx="1471">
                  <c:v>358.40000000000009</c:v>
                </c:pt>
                <c:pt idx="1472">
                  <c:v>0.59999999999990905</c:v>
                </c:pt>
                <c:pt idx="1473">
                  <c:v>2.8000000000001819</c:v>
                </c:pt>
                <c:pt idx="1474">
                  <c:v>5</c:v>
                </c:pt>
                <c:pt idx="1475">
                  <c:v>7.1999999999998181</c:v>
                </c:pt>
                <c:pt idx="1476">
                  <c:v>9.4000000000000909</c:v>
                </c:pt>
                <c:pt idx="1477">
                  <c:v>11.599999999999909</c:v>
                </c:pt>
                <c:pt idx="1478">
                  <c:v>13.800000000000182</c:v>
                </c:pt>
                <c:pt idx="1479">
                  <c:v>16</c:v>
                </c:pt>
                <c:pt idx="1480">
                  <c:v>18.199999999999818</c:v>
                </c:pt>
                <c:pt idx="1481">
                  <c:v>20.400000000000091</c:v>
                </c:pt>
                <c:pt idx="1482">
                  <c:v>22.599999999999909</c:v>
                </c:pt>
                <c:pt idx="1483">
                  <c:v>24.800000000000182</c:v>
                </c:pt>
                <c:pt idx="1484">
                  <c:v>27</c:v>
                </c:pt>
                <c:pt idx="1485">
                  <c:v>29.199999999999818</c:v>
                </c:pt>
                <c:pt idx="1486">
                  <c:v>31.400000000000091</c:v>
                </c:pt>
                <c:pt idx="1487">
                  <c:v>33.599999999999909</c:v>
                </c:pt>
                <c:pt idx="1488">
                  <c:v>35.800000000000182</c:v>
                </c:pt>
                <c:pt idx="1489">
                  <c:v>38</c:v>
                </c:pt>
                <c:pt idx="1490">
                  <c:v>40.199999999999818</c:v>
                </c:pt>
                <c:pt idx="1491">
                  <c:v>42.400000000000091</c:v>
                </c:pt>
                <c:pt idx="1492">
                  <c:v>44.599999999999909</c:v>
                </c:pt>
                <c:pt idx="1493">
                  <c:v>46.800000000000182</c:v>
                </c:pt>
                <c:pt idx="1494">
                  <c:v>49</c:v>
                </c:pt>
                <c:pt idx="1495">
                  <c:v>51.199999999999818</c:v>
                </c:pt>
                <c:pt idx="1496">
                  <c:v>53.400000000000091</c:v>
                </c:pt>
                <c:pt idx="1497">
                  <c:v>55.599999999999909</c:v>
                </c:pt>
                <c:pt idx="1498">
                  <c:v>57.800000000000182</c:v>
                </c:pt>
                <c:pt idx="1499">
                  <c:v>60</c:v>
                </c:pt>
                <c:pt idx="1500">
                  <c:v>62.199999999999818</c:v>
                </c:pt>
                <c:pt idx="1501">
                  <c:v>64.400000000000091</c:v>
                </c:pt>
                <c:pt idx="1502">
                  <c:v>66.599999999999909</c:v>
                </c:pt>
                <c:pt idx="1503">
                  <c:v>68.800000000000182</c:v>
                </c:pt>
                <c:pt idx="1504">
                  <c:v>71</c:v>
                </c:pt>
                <c:pt idx="1505">
                  <c:v>73.199999999999818</c:v>
                </c:pt>
                <c:pt idx="1506">
                  <c:v>75.400000000000091</c:v>
                </c:pt>
                <c:pt idx="1507">
                  <c:v>77.599999999999909</c:v>
                </c:pt>
                <c:pt idx="1508">
                  <c:v>79.800000000000182</c:v>
                </c:pt>
                <c:pt idx="1509">
                  <c:v>82</c:v>
                </c:pt>
                <c:pt idx="1510">
                  <c:v>84.199999999999818</c:v>
                </c:pt>
                <c:pt idx="1511">
                  <c:v>86.400000000000091</c:v>
                </c:pt>
                <c:pt idx="1512">
                  <c:v>88.599999999999909</c:v>
                </c:pt>
                <c:pt idx="1513">
                  <c:v>90.800000000000182</c:v>
                </c:pt>
                <c:pt idx="1514">
                  <c:v>93</c:v>
                </c:pt>
                <c:pt idx="1515">
                  <c:v>95.199999999999818</c:v>
                </c:pt>
                <c:pt idx="1516">
                  <c:v>97.400000000000091</c:v>
                </c:pt>
                <c:pt idx="1517">
                  <c:v>99.599999999999909</c:v>
                </c:pt>
                <c:pt idx="1518">
                  <c:v>101.80000000000018</c:v>
                </c:pt>
                <c:pt idx="1519">
                  <c:v>104</c:v>
                </c:pt>
                <c:pt idx="1520">
                  <c:v>106.19999999999982</c:v>
                </c:pt>
                <c:pt idx="1521">
                  <c:v>108.40000000000009</c:v>
                </c:pt>
                <c:pt idx="1522">
                  <c:v>110.59999999999991</c:v>
                </c:pt>
                <c:pt idx="1523">
                  <c:v>112.80000000000018</c:v>
                </c:pt>
                <c:pt idx="1524">
                  <c:v>115</c:v>
                </c:pt>
                <c:pt idx="1525">
                  <c:v>117.19999999999982</c:v>
                </c:pt>
                <c:pt idx="1526">
                  <c:v>119.40000000000009</c:v>
                </c:pt>
                <c:pt idx="1527">
                  <c:v>121.59999999999991</c:v>
                </c:pt>
                <c:pt idx="1528">
                  <c:v>123.80000000000018</c:v>
                </c:pt>
                <c:pt idx="1529">
                  <c:v>126</c:v>
                </c:pt>
                <c:pt idx="1530">
                  <c:v>128.19999999999982</c:v>
                </c:pt>
                <c:pt idx="1531">
                  <c:v>130.40000000000009</c:v>
                </c:pt>
                <c:pt idx="1532">
                  <c:v>132.59999999999991</c:v>
                </c:pt>
                <c:pt idx="1533">
                  <c:v>134.80000000000018</c:v>
                </c:pt>
                <c:pt idx="1534">
                  <c:v>137</c:v>
                </c:pt>
                <c:pt idx="1535">
                  <c:v>139.19999999999982</c:v>
                </c:pt>
                <c:pt idx="1536">
                  <c:v>141.40000000000009</c:v>
                </c:pt>
                <c:pt idx="1537">
                  <c:v>143.59999999999991</c:v>
                </c:pt>
                <c:pt idx="1538">
                  <c:v>145.80000000000018</c:v>
                </c:pt>
                <c:pt idx="1539">
                  <c:v>148</c:v>
                </c:pt>
                <c:pt idx="1540">
                  <c:v>150.19999999999982</c:v>
                </c:pt>
                <c:pt idx="1541">
                  <c:v>152.40000000000009</c:v>
                </c:pt>
                <c:pt idx="1542">
                  <c:v>154.59999999999991</c:v>
                </c:pt>
                <c:pt idx="1543">
                  <c:v>156.80000000000018</c:v>
                </c:pt>
                <c:pt idx="1544">
                  <c:v>159</c:v>
                </c:pt>
                <c:pt idx="1545">
                  <c:v>161.19999999999982</c:v>
                </c:pt>
                <c:pt idx="1546">
                  <c:v>163.40000000000009</c:v>
                </c:pt>
                <c:pt idx="1547">
                  <c:v>165.59999999999991</c:v>
                </c:pt>
                <c:pt idx="1548">
                  <c:v>167.80000000000018</c:v>
                </c:pt>
                <c:pt idx="1549">
                  <c:v>170</c:v>
                </c:pt>
                <c:pt idx="1550">
                  <c:v>172.19999999999982</c:v>
                </c:pt>
                <c:pt idx="1551">
                  <c:v>174.40000000000009</c:v>
                </c:pt>
                <c:pt idx="1552">
                  <c:v>176.59999999999991</c:v>
                </c:pt>
                <c:pt idx="1553">
                  <c:v>178.80000000000018</c:v>
                </c:pt>
                <c:pt idx="1554">
                  <c:v>181</c:v>
                </c:pt>
                <c:pt idx="1555">
                  <c:v>183.19999999999982</c:v>
                </c:pt>
                <c:pt idx="1556">
                  <c:v>185.40000000000009</c:v>
                </c:pt>
                <c:pt idx="1557">
                  <c:v>187.59999999999991</c:v>
                </c:pt>
                <c:pt idx="1558">
                  <c:v>189.80000000000018</c:v>
                </c:pt>
                <c:pt idx="1559">
                  <c:v>192</c:v>
                </c:pt>
                <c:pt idx="1560">
                  <c:v>194.19999999999982</c:v>
                </c:pt>
                <c:pt idx="1561">
                  <c:v>196.40000000000009</c:v>
                </c:pt>
                <c:pt idx="1562">
                  <c:v>198.59999999999991</c:v>
                </c:pt>
                <c:pt idx="1563">
                  <c:v>200.80000000000018</c:v>
                </c:pt>
                <c:pt idx="1564">
                  <c:v>203</c:v>
                </c:pt>
                <c:pt idx="1565">
                  <c:v>205.19999999999982</c:v>
                </c:pt>
                <c:pt idx="1566">
                  <c:v>207.40000000000009</c:v>
                </c:pt>
                <c:pt idx="1567">
                  <c:v>209.59999999999991</c:v>
                </c:pt>
                <c:pt idx="1568">
                  <c:v>211.80000000000018</c:v>
                </c:pt>
                <c:pt idx="1569">
                  <c:v>214</c:v>
                </c:pt>
                <c:pt idx="1570">
                  <c:v>216.19999999999982</c:v>
                </c:pt>
                <c:pt idx="1571">
                  <c:v>218.40000000000009</c:v>
                </c:pt>
                <c:pt idx="1572">
                  <c:v>220.59999999999991</c:v>
                </c:pt>
                <c:pt idx="1573">
                  <c:v>222.80000000000018</c:v>
                </c:pt>
                <c:pt idx="1574">
                  <c:v>225</c:v>
                </c:pt>
                <c:pt idx="1575">
                  <c:v>227.19999999999982</c:v>
                </c:pt>
                <c:pt idx="1576">
                  <c:v>229.40000000000009</c:v>
                </c:pt>
                <c:pt idx="1577">
                  <c:v>231.59999999999991</c:v>
                </c:pt>
                <c:pt idx="1578">
                  <c:v>233.80000000000018</c:v>
                </c:pt>
                <c:pt idx="1579">
                  <c:v>236</c:v>
                </c:pt>
                <c:pt idx="1580">
                  <c:v>238.19999999999982</c:v>
                </c:pt>
                <c:pt idx="1581">
                  <c:v>240.40000000000009</c:v>
                </c:pt>
                <c:pt idx="1582">
                  <c:v>242.59999999999991</c:v>
                </c:pt>
                <c:pt idx="1583">
                  <c:v>244.80000000000018</c:v>
                </c:pt>
                <c:pt idx="1584">
                  <c:v>247</c:v>
                </c:pt>
                <c:pt idx="1585">
                  <c:v>249.19999999999982</c:v>
                </c:pt>
                <c:pt idx="1586">
                  <c:v>251.40000000000009</c:v>
                </c:pt>
                <c:pt idx="1587">
                  <c:v>253.59999999999991</c:v>
                </c:pt>
                <c:pt idx="1588">
                  <c:v>255.80000000000018</c:v>
                </c:pt>
                <c:pt idx="1589">
                  <c:v>258</c:v>
                </c:pt>
                <c:pt idx="1590">
                  <c:v>260.19999999999982</c:v>
                </c:pt>
                <c:pt idx="1591">
                  <c:v>262.40000000000009</c:v>
                </c:pt>
                <c:pt idx="1592">
                  <c:v>264.59999999999991</c:v>
                </c:pt>
                <c:pt idx="1593">
                  <c:v>266.80000000000018</c:v>
                </c:pt>
                <c:pt idx="1594">
                  <c:v>269</c:v>
                </c:pt>
                <c:pt idx="1595">
                  <c:v>271.19999999999982</c:v>
                </c:pt>
                <c:pt idx="1596">
                  <c:v>273.40000000000009</c:v>
                </c:pt>
                <c:pt idx="1597">
                  <c:v>275.59999999999991</c:v>
                </c:pt>
                <c:pt idx="1598">
                  <c:v>277.80000000000018</c:v>
                </c:pt>
                <c:pt idx="1599">
                  <c:v>280</c:v>
                </c:pt>
                <c:pt idx="1600">
                  <c:v>282.19999999999982</c:v>
                </c:pt>
                <c:pt idx="1601">
                  <c:v>284.40000000000009</c:v>
                </c:pt>
                <c:pt idx="1602">
                  <c:v>286.59999999999991</c:v>
                </c:pt>
                <c:pt idx="1603">
                  <c:v>288.80000000000018</c:v>
                </c:pt>
                <c:pt idx="1604">
                  <c:v>291</c:v>
                </c:pt>
                <c:pt idx="1605">
                  <c:v>293.19999999999982</c:v>
                </c:pt>
                <c:pt idx="1606">
                  <c:v>295.40000000000009</c:v>
                </c:pt>
                <c:pt idx="1607">
                  <c:v>297.59999999999991</c:v>
                </c:pt>
                <c:pt idx="1608">
                  <c:v>299.80000000000018</c:v>
                </c:pt>
                <c:pt idx="1609">
                  <c:v>302</c:v>
                </c:pt>
                <c:pt idx="1610">
                  <c:v>304.19999999999982</c:v>
                </c:pt>
                <c:pt idx="1611">
                  <c:v>306.40000000000009</c:v>
                </c:pt>
                <c:pt idx="1612">
                  <c:v>308.59999999999991</c:v>
                </c:pt>
                <c:pt idx="1613">
                  <c:v>310.80000000000018</c:v>
                </c:pt>
                <c:pt idx="1614">
                  <c:v>313</c:v>
                </c:pt>
                <c:pt idx="1615">
                  <c:v>315.19999999999982</c:v>
                </c:pt>
                <c:pt idx="1616">
                  <c:v>317.40000000000009</c:v>
                </c:pt>
                <c:pt idx="1617">
                  <c:v>319.59999999999991</c:v>
                </c:pt>
                <c:pt idx="1618">
                  <c:v>321.80000000000018</c:v>
                </c:pt>
                <c:pt idx="1619">
                  <c:v>324</c:v>
                </c:pt>
                <c:pt idx="1620">
                  <c:v>326.19999999999982</c:v>
                </c:pt>
                <c:pt idx="1621">
                  <c:v>328.40000000000009</c:v>
                </c:pt>
                <c:pt idx="1622">
                  <c:v>330.59999999999991</c:v>
                </c:pt>
                <c:pt idx="1623">
                  <c:v>332.80000000000018</c:v>
                </c:pt>
                <c:pt idx="1624">
                  <c:v>335</c:v>
                </c:pt>
                <c:pt idx="1625">
                  <c:v>337.19999999999982</c:v>
                </c:pt>
                <c:pt idx="1626">
                  <c:v>339.40000000000009</c:v>
                </c:pt>
                <c:pt idx="1627">
                  <c:v>341.59999999999991</c:v>
                </c:pt>
                <c:pt idx="1628">
                  <c:v>343.80000000000018</c:v>
                </c:pt>
                <c:pt idx="1629">
                  <c:v>346</c:v>
                </c:pt>
                <c:pt idx="1630">
                  <c:v>348.19999999999982</c:v>
                </c:pt>
                <c:pt idx="1631">
                  <c:v>350.40000000000009</c:v>
                </c:pt>
                <c:pt idx="1632">
                  <c:v>352.59999999999991</c:v>
                </c:pt>
                <c:pt idx="1633">
                  <c:v>354.80000000000018</c:v>
                </c:pt>
                <c:pt idx="1634">
                  <c:v>357</c:v>
                </c:pt>
                <c:pt idx="1635">
                  <c:v>359.19999999999982</c:v>
                </c:pt>
                <c:pt idx="1636">
                  <c:v>1.4000000000000909</c:v>
                </c:pt>
                <c:pt idx="1637">
                  <c:v>3.5999999999999091</c:v>
                </c:pt>
                <c:pt idx="1638">
                  <c:v>5.8000000000001819</c:v>
                </c:pt>
                <c:pt idx="1639">
                  <c:v>8</c:v>
                </c:pt>
                <c:pt idx="1640">
                  <c:v>10.199999999999818</c:v>
                </c:pt>
                <c:pt idx="1641">
                  <c:v>12.400000000000091</c:v>
                </c:pt>
                <c:pt idx="1642">
                  <c:v>14.599999999999909</c:v>
                </c:pt>
                <c:pt idx="1643">
                  <c:v>16.800000000000182</c:v>
                </c:pt>
                <c:pt idx="1644">
                  <c:v>19</c:v>
                </c:pt>
                <c:pt idx="1645">
                  <c:v>21.199999999999818</c:v>
                </c:pt>
                <c:pt idx="1646">
                  <c:v>23.400000000000091</c:v>
                </c:pt>
                <c:pt idx="1647">
                  <c:v>25.599999999999909</c:v>
                </c:pt>
                <c:pt idx="1648">
                  <c:v>27.800000000000182</c:v>
                </c:pt>
                <c:pt idx="1649">
                  <c:v>30</c:v>
                </c:pt>
                <c:pt idx="1650">
                  <c:v>32.199999999999818</c:v>
                </c:pt>
                <c:pt idx="1651">
                  <c:v>34.400000000000091</c:v>
                </c:pt>
                <c:pt idx="1652">
                  <c:v>36.599999999999909</c:v>
                </c:pt>
                <c:pt idx="1653">
                  <c:v>38.800000000000182</c:v>
                </c:pt>
                <c:pt idx="1654">
                  <c:v>41</c:v>
                </c:pt>
                <c:pt idx="1655">
                  <c:v>43.199999999999818</c:v>
                </c:pt>
                <c:pt idx="1656">
                  <c:v>45.400000000000091</c:v>
                </c:pt>
                <c:pt idx="1657">
                  <c:v>47.599999999999909</c:v>
                </c:pt>
                <c:pt idx="1658">
                  <c:v>49.800000000000182</c:v>
                </c:pt>
                <c:pt idx="1659">
                  <c:v>52</c:v>
                </c:pt>
                <c:pt idx="1660">
                  <c:v>54.199999999999818</c:v>
                </c:pt>
                <c:pt idx="1661">
                  <c:v>56.400000000000091</c:v>
                </c:pt>
                <c:pt idx="1662">
                  <c:v>58.599999999999909</c:v>
                </c:pt>
                <c:pt idx="1663">
                  <c:v>60.800000000000182</c:v>
                </c:pt>
                <c:pt idx="1664">
                  <c:v>63</c:v>
                </c:pt>
                <c:pt idx="1665">
                  <c:v>65.199999999999818</c:v>
                </c:pt>
                <c:pt idx="1666">
                  <c:v>67.400000000000091</c:v>
                </c:pt>
                <c:pt idx="1667">
                  <c:v>69.599999999999909</c:v>
                </c:pt>
                <c:pt idx="1668">
                  <c:v>71.800000000000182</c:v>
                </c:pt>
                <c:pt idx="1669">
                  <c:v>74</c:v>
                </c:pt>
                <c:pt idx="1670">
                  <c:v>76.199999999999818</c:v>
                </c:pt>
                <c:pt idx="1671">
                  <c:v>78.400000000000091</c:v>
                </c:pt>
                <c:pt idx="1672">
                  <c:v>80.599999999999909</c:v>
                </c:pt>
                <c:pt idx="1673">
                  <c:v>82.800000000000182</c:v>
                </c:pt>
                <c:pt idx="1674">
                  <c:v>85</c:v>
                </c:pt>
                <c:pt idx="1675">
                  <c:v>87.199999999999818</c:v>
                </c:pt>
                <c:pt idx="1676">
                  <c:v>89.400000000000091</c:v>
                </c:pt>
                <c:pt idx="1677">
                  <c:v>91.599999999999909</c:v>
                </c:pt>
                <c:pt idx="1678">
                  <c:v>93.800000000000182</c:v>
                </c:pt>
                <c:pt idx="1679">
                  <c:v>96</c:v>
                </c:pt>
                <c:pt idx="1680">
                  <c:v>98.199999999999818</c:v>
                </c:pt>
                <c:pt idx="1681">
                  <c:v>100.40000000000009</c:v>
                </c:pt>
                <c:pt idx="1682">
                  <c:v>102.59999999999991</c:v>
                </c:pt>
                <c:pt idx="1683">
                  <c:v>104.80000000000018</c:v>
                </c:pt>
                <c:pt idx="1684">
                  <c:v>107</c:v>
                </c:pt>
                <c:pt idx="1685">
                  <c:v>109.19999999999982</c:v>
                </c:pt>
                <c:pt idx="1686">
                  <c:v>111.40000000000009</c:v>
                </c:pt>
                <c:pt idx="1687">
                  <c:v>113.59999999999991</c:v>
                </c:pt>
                <c:pt idx="1688">
                  <c:v>115.80000000000018</c:v>
                </c:pt>
                <c:pt idx="1689">
                  <c:v>118</c:v>
                </c:pt>
                <c:pt idx="1690">
                  <c:v>120.19999999999982</c:v>
                </c:pt>
                <c:pt idx="1691">
                  <c:v>122.40000000000009</c:v>
                </c:pt>
                <c:pt idx="1692">
                  <c:v>124.59999999999991</c:v>
                </c:pt>
                <c:pt idx="1693">
                  <c:v>126.80000000000018</c:v>
                </c:pt>
                <c:pt idx="1694">
                  <c:v>129</c:v>
                </c:pt>
                <c:pt idx="1695">
                  <c:v>131.19999999999982</c:v>
                </c:pt>
                <c:pt idx="1696">
                  <c:v>133.40000000000009</c:v>
                </c:pt>
                <c:pt idx="1697">
                  <c:v>135.59999999999991</c:v>
                </c:pt>
                <c:pt idx="1698">
                  <c:v>137.80000000000018</c:v>
                </c:pt>
                <c:pt idx="1699">
                  <c:v>140</c:v>
                </c:pt>
                <c:pt idx="1700">
                  <c:v>142.19999999999982</c:v>
                </c:pt>
                <c:pt idx="1701">
                  <c:v>144.40000000000009</c:v>
                </c:pt>
                <c:pt idx="1702">
                  <c:v>146.59999999999991</c:v>
                </c:pt>
                <c:pt idx="1703">
                  <c:v>148.80000000000018</c:v>
                </c:pt>
                <c:pt idx="1704">
                  <c:v>151</c:v>
                </c:pt>
                <c:pt idx="1705">
                  <c:v>153.19999999999982</c:v>
                </c:pt>
                <c:pt idx="1706">
                  <c:v>155.40000000000009</c:v>
                </c:pt>
                <c:pt idx="1707">
                  <c:v>157.59999999999991</c:v>
                </c:pt>
                <c:pt idx="1708">
                  <c:v>159.80000000000018</c:v>
                </c:pt>
                <c:pt idx="1709">
                  <c:v>162</c:v>
                </c:pt>
                <c:pt idx="1710">
                  <c:v>164.19999999999982</c:v>
                </c:pt>
                <c:pt idx="1711">
                  <c:v>166.40000000000009</c:v>
                </c:pt>
                <c:pt idx="1712">
                  <c:v>168.59999999999991</c:v>
                </c:pt>
                <c:pt idx="1713">
                  <c:v>170.80000000000018</c:v>
                </c:pt>
                <c:pt idx="1714">
                  <c:v>173</c:v>
                </c:pt>
                <c:pt idx="1715">
                  <c:v>175.19999999999982</c:v>
                </c:pt>
                <c:pt idx="1716">
                  <c:v>177.40000000000009</c:v>
                </c:pt>
                <c:pt idx="1717">
                  <c:v>179.59999999999991</c:v>
                </c:pt>
                <c:pt idx="1718">
                  <c:v>181.80000000000018</c:v>
                </c:pt>
                <c:pt idx="1719">
                  <c:v>184</c:v>
                </c:pt>
                <c:pt idx="1720">
                  <c:v>186.19999999999982</c:v>
                </c:pt>
                <c:pt idx="1721">
                  <c:v>188.40000000000009</c:v>
                </c:pt>
                <c:pt idx="1722">
                  <c:v>190.59999999999991</c:v>
                </c:pt>
                <c:pt idx="1723">
                  <c:v>192.80000000000018</c:v>
                </c:pt>
                <c:pt idx="1724">
                  <c:v>195</c:v>
                </c:pt>
                <c:pt idx="1725">
                  <c:v>197.19999999999982</c:v>
                </c:pt>
                <c:pt idx="1726">
                  <c:v>199.40000000000009</c:v>
                </c:pt>
                <c:pt idx="1727">
                  <c:v>201.59999999999991</c:v>
                </c:pt>
                <c:pt idx="1728">
                  <c:v>203.80000000000018</c:v>
                </c:pt>
                <c:pt idx="1729">
                  <c:v>206</c:v>
                </c:pt>
                <c:pt idx="1730">
                  <c:v>208.19999999999982</c:v>
                </c:pt>
                <c:pt idx="1731">
                  <c:v>210.40000000000009</c:v>
                </c:pt>
                <c:pt idx="1732">
                  <c:v>212.59999999999991</c:v>
                </c:pt>
                <c:pt idx="1733">
                  <c:v>214.80000000000018</c:v>
                </c:pt>
                <c:pt idx="1734">
                  <c:v>217</c:v>
                </c:pt>
                <c:pt idx="1735">
                  <c:v>219.19999999999982</c:v>
                </c:pt>
                <c:pt idx="1736">
                  <c:v>221.40000000000009</c:v>
                </c:pt>
                <c:pt idx="1737">
                  <c:v>223.59999999999991</c:v>
                </c:pt>
                <c:pt idx="1738">
                  <c:v>225.80000000000018</c:v>
                </c:pt>
                <c:pt idx="1739">
                  <c:v>228</c:v>
                </c:pt>
                <c:pt idx="1740">
                  <c:v>230.19999999999982</c:v>
                </c:pt>
                <c:pt idx="1741">
                  <c:v>232.40000000000009</c:v>
                </c:pt>
                <c:pt idx="1742">
                  <c:v>234.59999999999991</c:v>
                </c:pt>
                <c:pt idx="1743">
                  <c:v>236.80000000000018</c:v>
                </c:pt>
                <c:pt idx="1744">
                  <c:v>239</c:v>
                </c:pt>
                <c:pt idx="1745">
                  <c:v>241.19999999999982</c:v>
                </c:pt>
                <c:pt idx="1746">
                  <c:v>243.40000000000009</c:v>
                </c:pt>
                <c:pt idx="1747">
                  <c:v>245.59999999999991</c:v>
                </c:pt>
                <c:pt idx="1748">
                  <c:v>247.80000000000018</c:v>
                </c:pt>
                <c:pt idx="1749">
                  <c:v>250</c:v>
                </c:pt>
                <c:pt idx="1750">
                  <c:v>252.19999999999982</c:v>
                </c:pt>
                <c:pt idx="1751">
                  <c:v>254.40000000000009</c:v>
                </c:pt>
                <c:pt idx="1752">
                  <c:v>256.59999999999991</c:v>
                </c:pt>
                <c:pt idx="1753">
                  <c:v>258.80000000000018</c:v>
                </c:pt>
                <c:pt idx="1754">
                  <c:v>261</c:v>
                </c:pt>
                <c:pt idx="1755">
                  <c:v>263.19999999999982</c:v>
                </c:pt>
                <c:pt idx="1756">
                  <c:v>265.40000000000009</c:v>
                </c:pt>
                <c:pt idx="1757">
                  <c:v>267.59999999999991</c:v>
                </c:pt>
                <c:pt idx="1758">
                  <c:v>269.80000000000018</c:v>
                </c:pt>
                <c:pt idx="1759">
                  <c:v>272</c:v>
                </c:pt>
                <c:pt idx="1760">
                  <c:v>274.19999999999982</c:v>
                </c:pt>
                <c:pt idx="1761">
                  <c:v>276.40000000000009</c:v>
                </c:pt>
                <c:pt idx="1762">
                  <c:v>278.59999999999991</c:v>
                </c:pt>
                <c:pt idx="1763">
                  <c:v>280.80000000000018</c:v>
                </c:pt>
                <c:pt idx="1764">
                  <c:v>283</c:v>
                </c:pt>
                <c:pt idx="1765">
                  <c:v>285.19999999999982</c:v>
                </c:pt>
                <c:pt idx="1766">
                  <c:v>287.40000000000009</c:v>
                </c:pt>
                <c:pt idx="1767">
                  <c:v>289.59999999999991</c:v>
                </c:pt>
                <c:pt idx="1768">
                  <c:v>291.80000000000018</c:v>
                </c:pt>
                <c:pt idx="1769">
                  <c:v>294</c:v>
                </c:pt>
                <c:pt idx="1770">
                  <c:v>296.19999999999982</c:v>
                </c:pt>
                <c:pt idx="1771">
                  <c:v>298.40000000000009</c:v>
                </c:pt>
                <c:pt idx="1772">
                  <c:v>300.59999999999991</c:v>
                </c:pt>
                <c:pt idx="1773">
                  <c:v>302.80000000000018</c:v>
                </c:pt>
                <c:pt idx="1774">
                  <c:v>305</c:v>
                </c:pt>
                <c:pt idx="1775">
                  <c:v>307.19999999999982</c:v>
                </c:pt>
                <c:pt idx="1776">
                  <c:v>309.40000000000009</c:v>
                </c:pt>
                <c:pt idx="1777">
                  <c:v>311.59999999999991</c:v>
                </c:pt>
                <c:pt idx="1778">
                  <c:v>313.80000000000018</c:v>
                </c:pt>
                <c:pt idx="1779">
                  <c:v>316</c:v>
                </c:pt>
                <c:pt idx="1780">
                  <c:v>318.19999999999982</c:v>
                </c:pt>
                <c:pt idx="1781">
                  <c:v>320.40000000000009</c:v>
                </c:pt>
                <c:pt idx="1782">
                  <c:v>322.59999999999991</c:v>
                </c:pt>
                <c:pt idx="1783">
                  <c:v>324.80000000000018</c:v>
                </c:pt>
                <c:pt idx="1784">
                  <c:v>327</c:v>
                </c:pt>
                <c:pt idx="1785">
                  <c:v>329.19999999999982</c:v>
                </c:pt>
                <c:pt idx="1786">
                  <c:v>331.40000000000009</c:v>
                </c:pt>
                <c:pt idx="1787">
                  <c:v>333.59999999999991</c:v>
                </c:pt>
                <c:pt idx="1788">
                  <c:v>335.80000000000018</c:v>
                </c:pt>
                <c:pt idx="1789">
                  <c:v>338</c:v>
                </c:pt>
                <c:pt idx="1790">
                  <c:v>340.19999999999982</c:v>
                </c:pt>
                <c:pt idx="1791">
                  <c:v>342.40000000000009</c:v>
                </c:pt>
                <c:pt idx="1792">
                  <c:v>344.59999999999991</c:v>
                </c:pt>
                <c:pt idx="1793">
                  <c:v>346.80000000000018</c:v>
                </c:pt>
                <c:pt idx="1794">
                  <c:v>349</c:v>
                </c:pt>
                <c:pt idx="1795">
                  <c:v>351.19999999999982</c:v>
                </c:pt>
                <c:pt idx="1796">
                  <c:v>353.40000000000009</c:v>
                </c:pt>
                <c:pt idx="1797">
                  <c:v>355.59999999999991</c:v>
                </c:pt>
                <c:pt idx="1798">
                  <c:v>357.80000000000018</c:v>
                </c:pt>
                <c:pt idx="1799">
                  <c:v>0</c:v>
                </c:pt>
                <c:pt idx="1800">
                  <c:v>2.1999999999998181</c:v>
                </c:pt>
              </c:numCache>
            </c:numRef>
          </c:yVal>
          <c:smooth val="0"/>
        </c:ser>
        <c:ser>
          <c:idx val="1"/>
          <c:order val="1"/>
          <c:tx>
            <c:strRef>
              <c:f>'11 10 tooth'!$C$1</c:f>
              <c:strCache>
                <c:ptCount val="1"/>
                <c:pt idx="0">
                  <c:v>11 tooth</c:v>
                </c:pt>
              </c:strCache>
            </c:strRef>
          </c:tx>
          <c:marker>
            <c:symbol val="none"/>
          </c:marker>
          <c:xVal>
            <c:numRef>
              <c:f>'11 10 tooth'!$A$2:$A$1802</c:f>
              <c:numCache>
                <c:formatCode>General</c:formatCode>
                <c:ptCount val="18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numCache>
            </c:numRef>
          </c:xVal>
          <c:yVal>
            <c:numRef>
              <c:f>'11 10 tooth'!$C$2:$C$1802</c:f>
              <c:numCache>
                <c:formatCode>General</c:formatCode>
                <c:ptCount val="1801"/>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pt idx="20">
                  <c:v>42</c:v>
                </c:pt>
                <c:pt idx="21">
                  <c:v>44</c:v>
                </c:pt>
                <c:pt idx="22">
                  <c:v>46</c:v>
                </c:pt>
                <c:pt idx="23">
                  <c:v>48</c:v>
                </c:pt>
                <c:pt idx="24">
                  <c:v>50</c:v>
                </c:pt>
                <c:pt idx="25">
                  <c:v>52</c:v>
                </c:pt>
                <c:pt idx="26">
                  <c:v>54</c:v>
                </c:pt>
                <c:pt idx="27">
                  <c:v>56</c:v>
                </c:pt>
                <c:pt idx="28">
                  <c:v>58</c:v>
                </c:pt>
                <c:pt idx="29">
                  <c:v>60</c:v>
                </c:pt>
                <c:pt idx="30">
                  <c:v>62</c:v>
                </c:pt>
                <c:pt idx="31">
                  <c:v>64</c:v>
                </c:pt>
                <c:pt idx="32">
                  <c:v>66</c:v>
                </c:pt>
                <c:pt idx="33">
                  <c:v>68</c:v>
                </c:pt>
                <c:pt idx="34">
                  <c:v>70</c:v>
                </c:pt>
                <c:pt idx="35">
                  <c:v>72</c:v>
                </c:pt>
                <c:pt idx="36">
                  <c:v>74</c:v>
                </c:pt>
                <c:pt idx="37">
                  <c:v>76</c:v>
                </c:pt>
                <c:pt idx="38">
                  <c:v>78</c:v>
                </c:pt>
                <c:pt idx="39">
                  <c:v>80</c:v>
                </c:pt>
                <c:pt idx="40">
                  <c:v>82</c:v>
                </c:pt>
                <c:pt idx="41">
                  <c:v>84</c:v>
                </c:pt>
                <c:pt idx="42">
                  <c:v>86</c:v>
                </c:pt>
                <c:pt idx="43">
                  <c:v>88</c:v>
                </c:pt>
                <c:pt idx="44">
                  <c:v>90</c:v>
                </c:pt>
                <c:pt idx="45">
                  <c:v>92</c:v>
                </c:pt>
                <c:pt idx="46">
                  <c:v>94</c:v>
                </c:pt>
                <c:pt idx="47">
                  <c:v>96</c:v>
                </c:pt>
                <c:pt idx="48">
                  <c:v>98</c:v>
                </c:pt>
                <c:pt idx="49">
                  <c:v>100</c:v>
                </c:pt>
                <c:pt idx="50">
                  <c:v>102</c:v>
                </c:pt>
                <c:pt idx="51">
                  <c:v>104</c:v>
                </c:pt>
                <c:pt idx="52">
                  <c:v>106</c:v>
                </c:pt>
                <c:pt idx="53">
                  <c:v>108</c:v>
                </c:pt>
                <c:pt idx="54">
                  <c:v>110</c:v>
                </c:pt>
                <c:pt idx="55">
                  <c:v>112</c:v>
                </c:pt>
                <c:pt idx="56">
                  <c:v>114</c:v>
                </c:pt>
                <c:pt idx="57">
                  <c:v>116</c:v>
                </c:pt>
                <c:pt idx="58">
                  <c:v>118</c:v>
                </c:pt>
                <c:pt idx="59">
                  <c:v>120</c:v>
                </c:pt>
                <c:pt idx="60">
                  <c:v>122</c:v>
                </c:pt>
                <c:pt idx="61">
                  <c:v>124</c:v>
                </c:pt>
                <c:pt idx="62">
                  <c:v>126</c:v>
                </c:pt>
                <c:pt idx="63">
                  <c:v>128</c:v>
                </c:pt>
                <c:pt idx="64">
                  <c:v>130</c:v>
                </c:pt>
                <c:pt idx="65">
                  <c:v>132</c:v>
                </c:pt>
                <c:pt idx="66">
                  <c:v>134</c:v>
                </c:pt>
                <c:pt idx="67">
                  <c:v>136</c:v>
                </c:pt>
                <c:pt idx="68">
                  <c:v>138</c:v>
                </c:pt>
                <c:pt idx="69">
                  <c:v>140</c:v>
                </c:pt>
                <c:pt idx="70">
                  <c:v>142</c:v>
                </c:pt>
                <c:pt idx="71">
                  <c:v>144</c:v>
                </c:pt>
                <c:pt idx="72">
                  <c:v>146</c:v>
                </c:pt>
                <c:pt idx="73">
                  <c:v>148</c:v>
                </c:pt>
                <c:pt idx="74">
                  <c:v>150</c:v>
                </c:pt>
                <c:pt idx="75">
                  <c:v>152</c:v>
                </c:pt>
                <c:pt idx="76">
                  <c:v>154</c:v>
                </c:pt>
                <c:pt idx="77">
                  <c:v>156</c:v>
                </c:pt>
                <c:pt idx="78">
                  <c:v>158</c:v>
                </c:pt>
                <c:pt idx="79">
                  <c:v>160</c:v>
                </c:pt>
                <c:pt idx="80">
                  <c:v>162</c:v>
                </c:pt>
                <c:pt idx="81">
                  <c:v>164</c:v>
                </c:pt>
                <c:pt idx="82">
                  <c:v>166</c:v>
                </c:pt>
                <c:pt idx="83">
                  <c:v>168</c:v>
                </c:pt>
                <c:pt idx="84">
                  <c:v>170</c:v>
                </c:pt>
                <c:pt idx="85">
                  <c:v>172</c:v>
                </c:pt>
                <c:pt idx="86">
                  <c:v>174</c:v>
                </c:pt>
                <c:pt idx="87">
                  <c:v>176</c:v>
                </c:pt>
                <c:pt idx="88">
                  <c:v>178</c:v>
                </c:pt>
                <c:pt idx="89">
                  <c:v>180</c:v>
                </c:pt>
                <c:pt idx="90">
                  <c:v>182</c:v>
                </c:pt>
                <c:pt idx="91">
                  <c:v>184</c:v>
                </c:pt>
                <c:pt idx="92">
                  <c:v>186</c:v>
                </c:pt>
                <c:pt idx="93">
                  <c:v>188</c:v>
                </c:pt>
                <c:pt idx="94">
                  <c:v>190</c:v>
                </c:pt>
                <c:pt idx="95">
                  <c:v>192</c:v>
                </c:pt>
                <c:pt idx="96">
                  <c:v>194</c:v>
                </c:pt>
                <c:pt idx="97">
                  <c:v>196</c:v>
                </c:pt>
                <c:pt idx="98">
                  <c:v>198</c:v>
                </c:pt>
                <c:pt idx="99">
                  <c:v>200</c:v>
                </c:pt>
                <c:pt idx="100">
                  <c:v>202</c:v>
                </c:pt>
                <c:pt idx="101">
                  <c:v>204</c:v>
                </c:pt>
                <c:pt idx="102">
                  <c:v>206</c:v>
                </c:pt>
                <c:pt idx="103">
                  <c:v>208</c:v>
                </c:pt>
                <c:pt idx="104">
                  <c:v>210</c:v>
                </c:pt>
                <c:pt idx="105">
                  <c:v>212</c:v>
                </c:pt>
                <c:pt idx="106">
                  <c:v>214</c:v>
                </c:pt>
                <c:pt idx="107">
                  <c:v>216</c:v>
                </c:pt>
                <c:pt idx="108">
                  <c:v>218</c:v>
                </c:pt>
                <c:pt idx="109">
                  <c:v>220</c:v>
                </c:pt>
                <c:pt idx="110">
                  <c:v>222</c:v>
                </c:pt>
                <c:pt idx="111">
                  <c:v>224</c:v>
                </c:pt>
                <c:pt idx="112">
                  <c:v>226</c:v>
                </c:pt>
                <c:pt idx="113">
                  <c:v>228</c:v>
                </c:pt>
                <c:pt idx="114">
                  <c:v>230</c:v>
                </c:pt>
                <c:pt idx="115">
                  <c:v>232</c:v>
                </c:pt>
                <c:pt idx="116">
                  <c:v>234</c:v>
                </c:pt>
                <c:pt idx="117">
                  <c:v>236</c:v>
                </c:pt>
                <c:pt idx="118">
                  <c:v>238</c:v>
                </c:pt>
                <c:pt idx="119">
                  <c:v>240</c:v>
                </c:pt>
                <c:pt idx="120">
                  <c:v>242</c:v>
                </c:pt>
                <c:pt idx="121">
                  <c:v>244</c:v>
                </c:pt>
                <c:pt idx="122">
                  <c:v>246</c:v>
                </c:pt>
                <c:pt idx="123">
                  <c:v>248</c:v>
                </c:pt>
                <c:pt idx="124">
                  <c:v>250</c:v>
                </c:pt>
                <c:pt idx="125">
                  <c:v>252</c:v>
                </c:pt>
                <c:pt idx="126">
                  <c:v>254</c:v>
                </c:pt>
                <c:pt idx="127">
                  <c:v>256</c:v>
                </c:pt>
                <c:pt idx="128">
                  <c:v>258</c:v>
                </c:pt>
                <c:pt idx="129">
                  <c:v>260</c:v>
                </c:pt>
                <c:pt idx="130">
                  <c:v>262</c:v>
                </c:pt>
                <c:pt idx="131">
                  <c:v>264</c:v>
                </c:pt>
                <c:pt idx="132">
                  <c:v>266</c:v>
                </c:pt>
                <c:pt idx="133">
                  <c:v>268</c:v>
                </c:pt>
                <c:pt idx="134">
                  <c:v>270</c:v>
                </c:pt>
                <c:pt idx="135">
                  <c:v>272</c:v>
                </c:pt>
                <c:pt idx="136">
                  <c:v>274</c:v>
                </c:pt>
                <c:pt idx="137">
                  <c:v>276</c:v>
                </c:pt>
                <c:pt idx="138">
                  <c:v>278</c:v>
                </c:pt>
                <c:pt idx="139">
                  <c:v>280</c:v>
                </c:pt>
                <c:pt idx="140">
                  <c:v>282</c:v>
                </c:pt>
                <c:pt idx="141">
                  <c:v>284</c:v>
                </c:pt>
                <c:pt idx="142">
                  <c:v>286</c:v>
                </c:pt>
                <c:pt idx="143">
                  <c:v>288</c:v>
                </c:pt>
                <c:pt idx="144">
                  <c:v>290</c:v>
                </c:pt>
                <c:pt idx="145">
                  <c:v>292</c:v>
                </c:pt>
                <c:pt idx="146">
                  <c:v>294</c:v>
                </c:pt>
                <c:pt idx="147">
                  <c:v>296</c:v>
                </c:pt>
                <c:pt idx="148">
                  <c:v>298</c:v>
                </c:pt>
                <c:pt idx="149">
                  <c:v>300</c:v>
                </c:pt>
                <c:pt idx="150">
                  <c:v>302</c:v>
                </c:pt>
                <c:pt idx="151">
                  <c:v>304</c:v>
                </c:pt>
                <c:pt idx="152">
                  <c:v>306</c:v>
                </c:pt>
                <c:pt idx="153">
                  <c:v>308</c:v>
                </c:pt>
                <c:pt idx="154">
                  <c:v>310</c:v>
                </c:pt>
                <c:pt idx="155">
                  <c:v>312</c:v>
                </c:pt>
                <c:pt idx="156">
                  <c:v>314</c:v>
                </c:pt>
                <c:pt idx="157">
                  <c:v>316</c:v>
                </c:pt>
                <c:pt idx="158">
                  <c:v>318</c:v>
                </c:pt>
                <c:pt idx="159">
                  <c:v>320</c:v>
                </c:pt>
                <c:pt idx="160">
                  <c:v>322</c:v>
                </c:pt>
                <c:pt idx="161">
                  <c:v>324</c:v>
                </c:pt>
                <c:pt idx="162">
                  <c:v>326</c:v>
                </c:pt>
                <c:pt idx="163">
                  <c:v>328</c:v>
                </c:pt>
                <c:pt idx="164">
                  <c:v>330</c:v>
                </c:pt>
                <c:pt idx="165">
                  <c:v>332</c:v>
                </c:pt>
                <c:pt idx="166">
                  <c:v>334</c:v>
                </c:pt>
                <c:pt idx="167">
                  <c:v>336</c:v>
                </c:pt>
                <c:pt idx="168">
                  <c:v>338</c:v>
                </c:pt>
                <c:pt idx="169">
                  <c:v>340</c:v>
                </c:pt>
                <c:pt idx="170">
                  <c:v>342</c:v>
                </c:pt>
                <c:pt idx="171">
                  <c:v>344</c:v>
                </c:pt>
                <c:pt idx="172">
                  <c:v>346</c:v>
                </c:pt>
                <c:pt idx="173">
                  <c:v>348</c:v>
                </c:pt>
                <c:pt idx="174">
                  <c:v>350</c:v>
                </c:pt>
                <c:pt idx="175">
                  <c:v>352</c:v>
                </c:pt>
                <c:pt idx="176">
                  <c:v>354</c:v>
                </c:pt>
                <c:pt idx="177">
                  <c:v>356</c:v>
                </c:pt>
                <c:pt idx="178">
                  <c:v>358</c:v>
                </c:pt>
                <c:pt idx="179">
                  <c:v>0</c:v>
                </c:pt>
                <c:pt idx="180">
                  <c:v>2</c:v>
                </c:pt>
                <c:pt idx="181">
                  <c:v>4</c:v>
                </c:pt>
                <c:pt idx="182">
                  <c:v>6</c:v>
                </c:pt>
                <c:pt idx="183">
                  <c:v>8</c:v>
                </c:pt>
                <c:pt idx="184">
                  <c:v>10</c:v>
                </c:pt>
                <c:pt idx="185">
                  <c:v>12</c:v>
                </c:pt>
                <c:pt idx="186">
                  <c:v>14</c:v>
                </c:pt>
                <c:pt idx="187">
                  <c:v>16</c:v>
                </c:pt>
                <c:pt idx="188">
                  <c:v>18</c:v>
                </c:pt>
                <c:pt idx="189">
                  <c:v>20</c:v>
                </c:pt>
                <c:pt idx="190">
                  <c:v>22</c:v>
                </c:pt>
                <c:pt idx="191">
                  <c:v>24</c:v>
                </c:pt>
                <c:pt idx="192">
                  <c:v>26</c:v>
                </c:pt>
                <c:pt idx="193">
                  <c:v>28</c:v>
                </c:pt>
                <c:pt idx="194">
                  <c:v>30</c:v>
                </c:pt>
                <c:pt idx="195">
                  <c:v>32</c:v>
                </c:pt>
                <c:pt idx="196">
                  <c:v>34</c:v>
                </c:pt>
                <c:pt idx="197">
                  <c:v>36</c:v>
                </c:pt>
                <c:pt idx="198">
                  <c:v>38</c:v>
                </c:pt>
                <c:pt idx="199">
                  <c:v>40</c:v>
                </c:pt>
                <c:pt idx="200">
                  <c:v>42</c:v>
                </c:pt>
                <c:pt idx="201">
                  <c:v>44</c:v>
                </c:pt>
                <c:pt idx="202">
                  <c:v>46</c:v>
                </c:pt>
                <c:pt idx="203">
                  <c:v>48</c:v>
                </c:pt>
                <c:pt idx="204">
                  <c:v>50</c:v>
                </c:pt>
                <c:pt idx="205">
                  <c:v>52</c:v>
                </c:pt>
                <c:pt idx="206">
                  <c:v>54</c:v>
                </c:pt>
                <c:pt idx="207">
                  <c:v>56</c:v>
                </c:pt>
                <c:pt idx="208">
                  <c:v>58</c:v>
                </c:pt>
                <c:pt idx="209">
                  <c:v>60</c:v>
                </c:pt>
                <c:pt idx="210">
                  <c:v>62</c:v>
                </c:pt>
                <c:pt idx="211">
                  <c:v>64</c:v>
                </c:pt>
                <c:pt idx="212">
                  <c:v>66</c:v>
                </c:pt>
                <c:pt idx="213">
                  <c:v>68</c:v>
                </c:pt>
                <c:pt idx="214">
                  <c:v>70</c:v>
                </c:pt>
                <c:pt idx="215">
                  <c:v>72</c:v>
                </c:pt>
                <c:pt idx="216">
                  <c:v>74</c:v>
                </c:pt>
                <c:pt idx="217">
                  <c:v>76</c:v>
                </c:pt>
                <c:pt idx="218">
                  <c:v>78</c:v>
                </c:pt>
                <c:pt idx="219">
                  <c:v>80</c:v>
                </c:pt>
                <c:pt idx="220">
                  <c:v>82</c:v>
                </c:pt>
                <c:pt idx="221">
                  <c:v>84</c:v>
                </c:pt>
                <c:pt idx="222">
                  <c:v>86</c:v>
                </c:pt>
                <c:pt idx="223">
                  <c:v>88</c:v>
                </c:pt>
                <c:pt idx="224">
                  <c:v>90</c:v>
                </c:pt>
                <c:pt idx="225">
                  <c:v>92</c:v>
                </c:pt>
                <c:pt idx="226">
                  <c:v>94</c:v>
                </c:pt>
                <c:pt idx="227">
                  <c:v>96</c:v>
                </c:pt>
                <c:pt idx="228">
                  <c:v>98</c:v>
                </c:pt>
                <c:pt idx="229">
                  <c:v>100</c:v>
                </c:pt>
                <c:pt idx="230">
                  <c:v>102</c:v>
                </c:pt>
                <c:pt idx="231">
                  <c:v>104</c:v>
                </c:pt>
                <c:pt idx="232">
                  <c:v>106</c:v>
                </c:pt>
                <c:pt idx="233">
                  <c:v>108</c:v>
                </c:pt>
                <c:pt idx="234">
                  <c:v>110</c:v>
                </c:pt>
                <c:pt idx="235">
                  <c:v>112</c:v>
                </c:pt>
                <c:pt idx="236">
                  <c:v>114</c:v>
                </c:pt>
                <c:pt idx="237">
                  <c:v>116</c:v>
                </c:pt>
                <c:pt idx="238">
                  <c:v>118</c:v>
                </c:pt>
                <c:pt idx="239">
                  <c:v>120</c:v>
                </c:pt>
                <c:pt idx="240">
                  <c:v>122</c:v>
                </c:pt>
                <c:pt idx="241">
                  <c:v>124</c:v>
                </c:pt>
                <c:pt idx="242">
                  <c:v>126</c:v>
                </c:pt>
                <c:pt idx="243">
                  <c:v>128</c:v>
                </c:pt>
                <c:pt idx="244">
                  <c:v>130</c:v>
                </c:pt>
                <c:pt idx="245">
                  <c:v>132</c:v>
                </c:pt>
                <c:pt idx="246">
                  <c:v>134</c:v>
                </c:pt>
                <c:pt idx="247">
                  <c:v>136</c:v>
                </c:pt>
                <c:pt idx="248">
                  <c:v>138</c:v>
                </c:pt>
                <c:pt idx="249">
                  <c:v>140</c:v>
                </c:pt>
                <c:pt idx="250">
                  <c:v>142</c:v>
                </c:pt>
                <c:pt idx="251">
                  <c:v>144</c:v>
                </c:pt>
                <c:pt idx="252">
                  <c:v>146</c:v>
                </c:pt>
                <c:pt idx="253">
                  <c:v>148</c:v>
                </c:pt>
                <c:pt idx="254">
                  <c:v>150</c:v>
                </c:pt>
                <c:pt idx="255">
                  <c:v>152</c:v>
                </c:pt>
                <c:pt idx="256">
                  <c:v>154</c:v>
                </c:pt>
                <c:pt idx="257">
                  <c:v>156</c:v>
                </c:pt>
                <c:pt idx="258">
                  <c:v>158</c:v>
                </c:pt>
                <c:pt idx="259">
                  <c:v>160</c:v>
                </c:pt>
                <c:pt idx="260">
                  <c:v>162</c:v>
                </c:pt>
                <c:pt idx="261">
                  <c:v>164</c:v>
                </c:pt>
                <c:pt idx="262">
                  <c:v>166</c:v>
                </c:pt>
                <c:pt idx="263">
                  <c:v>168</c:v>
                </c:pt>
                <c:pt idx="264">
                  <c:v>170</c:v>
                </c:pt>
                <c:pt idx="265">
                  <c:v>172</c:v>
                </c:pt>
                <c:pt idx="266">
                  <c:v>174</c:v>
                </c:pt>
                <c:pt idx="267">
                  <c:v>176</c:v>
                </c:pt>
                <c:pt idx="268">
                  <c:v>178</c:v>
                </c:pt>
                <c:pt idx="269">
                  <c:v>180</c:v>
                </c:pt>
                <c:pt idx="270">
                  <c:v>182</c:v>
                </c:pt>
                <c:pt idx="271">
                  <c:v>184</c:v>
                </c:pt>
                <c:pt idx="272">
                  <c:v>186</c:v>
                </c:pt>
                <c:pt idx="273">
                  <c:v>188</c:v>
                </c:pt>
                <c:pt idx="274">
                  <c:v>190</c:v>
                </c:pt>
                <c:pt idx="275">
                  <c:v>192</c:v>
                </c:pt>
                <c:pt idx="276">
                  <c:v>194</c:v>
                </c:pt>
                <c:pt idx="277">
                  <c:v>196</c:v>
                </c:pt>
                <c:pt idx="278">
                  <c:v>198</c:v>
                </c:pt>
                <c:pt idx="279">
                  <c:v>200</c:v>
                </c:pt>
                <c:pt idx="280">
                  <c:v>202</c:v>
                </c:pt>
                <c:pt idx="281">
                  <c:v>204</c:v>
                </c:pt>
                <c:pt idx="282">
                  <c:v>206</c:v>
                </c:pt>
                <c:pt idx="283">
                  <c:v>208</c:v>
                </c:pt>
                <c:pt idx="284">
                  <c:v>210</c:v>
                </c:pt>
                <c:pt idx="285">
                  <c:v>212</c:v>
                </c:pt>
                <c:pt idx="286">
                  <c:v>214</c:v>
                </c:pt>
                <c:pt idx="287">
                  <c:v>216</c:v>
                </c:pt>
                <c:pt idx="288">
                  <c:v>218</c:v>
                </c:pt>
                <c:pt idx="289">
                  <c:v>220</c:v>
                </c:pt>
                <c:pt idx="290">
                  <c:v>222</c:v>
                </c:pt>
                <c:pt idx="291">
                  <c:v>224</c:v>
                </c:pt>
                <c:pt idx="292">
                  <c:v>226</c:v>
                </c:pt>
                <c:pt idx="293">
                  <c:v>228</c:v>
                </c:pt>
                <c:pt idx="294">
                  <c:v>230</c:v>
                </c:pt>
                <c:pt idx="295">
                  <c:v>232</c:v>
                </c:pt>
                <c:pt idx="296">
                  <c:v>234</c:v>
                </c:pt>
                <c:pt idx="297">
                  <c:v>236</c:v>
                </c:pt>
                <c:pt idx="298">
                  <c:v>238</c:v>
                </c:pt>
                <c:pt idx="299">
                  <c:v>240</c:v>
                </c:pt>
                <c:pt idx="300">
                  <c:v>242</c:v>
                </c:pt>
                <c:pt idx="301">
                  <c:v>244</c:v>
                </c:pt>
                <c:pt idx="302">
                  <c:v>246</c:v>
                </c:pt>
                <c:pt idx="303">
                  <c:v>248</c:v>
                </c:pt>
                <c:pt idx="304">
                  <c:v>250</c:v>
                </c:pt>
                <c:pt idx="305">
                  <c:v>252</c:v>
                </c:pt>
                <c:pt idx="306">
                  <c:v>254</c:v>
                </c:pt>
                <c:pt idx="307">
                  <c:v>256</c:v>
                </c:pt>
                <c:pt idx="308">
                  <c:v>258</c:v>
                </c:pt>
                <c:pt idx="309">
                  <c:v>260</c:v>
                </c:pt>
                <c:pt idx="310">
                  <c:v>262</c:v>
                </c:pt>
                <c:pt idx="311">
                  <c:v>264</c:v>
                </c:pt>
                <c:pt idx="312">
                  <c:v>266</c:v>
                </c:pt>
                <c:pt idx="313">
                  <c:v>268</c:v>
                </c:pt>
                <c:pt idx="314">
                  <c:v>270</c:v>
                </c:pt>
                <c:pt idx="315">
                  <c:v>272</c:v>
                </c:pt>
                <c:pt idx="316">
                  <c:v>274</c:v>
                </c:pt>
                <c:pt idx="317">
                  <c:v>276</c:v>
                </c:pt>
                <c:pt idx="318">
                  <c:v>278</c:v>
                </c:pt>
                <c:pt idx="319">
                  <c:v>280</c:v>
                </c:pt>
                <c:pt idx="320">
                  <c:v>282</c:v>
                </c:pt>
                <c:pt idx="321">
                  <c:v>284</c:v>
                </c:pt>
                <c:pt idx="322">
                  <c:v>286</c:v>
                </c:pt>
                <c:pt idx="323">
                  <c:v>288</c:v>
                </c:pt>
                <c:pt idx="324">
                  <c:v>290</c:v>
                </c:pt>
                <c:pt idx="325">
                  <c:v>292</c:v>
                </c:pt>
                <c:pt idx="326">
                  <c:v>294</c:v>
                </c:pt>
                <c:pt idx="327">
                  <c:v>296</c:v>
                </c:pt>
                <c:pt idx="328">
                  <c:v>298</c:v>
                </c:pt>
                <c:pt idx="329">
                  <c:v>300</c:v>
                </c:pt>
                <c:pt idx="330">
                  <c:v>302</c:v>
                </c:pt>
                <c:pt idx="331">
                  <c:v>304</c:v>
                </c:pt>
                <c:pt idx="332">
                  <c:v>306</c:v>
                </c:pt>
                <c:pt idx="333">
                  <c:v>308</c:v>
                </c:pt>
                <c:pt idx="334">
                  <c:v>310</c:v>
                </c:pt>
                <c:pt idx="335">
                  <c:v>312</c:v>
                </c:pt>
                <c:pt idx="336">
                  <c:v>314</c:v>
                </c:pt>
                <c:pt idx="337">
                  <c:v>316</c:v>
                </c:pt>
                <c:pt idx="338">
                  <c:v>318</c:v>
                </c:pt>
                <c:pt idx="339">
                  <c:v>320</c:v>
                </c:pt>
                <c:pt idx="340">
                  <c:v>322</c:v>
                </c:pt>
                <c:pt idx="341">
                  <c:v>324</c:v>
                </c:pt>
                <c:pt idx="342">
                  <c:v>326</c:v>
                </c:pt>
                <c:pt idx="343">
                  <c:v>328</c:v>
                </c:pt>
                <c:pt idx="344">
                  <c:v>330</c:v>
                </c:pt>
                <c:pt idx="345">
                  <c:v>332</c:v>
                </c:pt>
                <c:pt idx="346">
                  <c:v>334</c:v>
                </c:pt>
                <c:pt idx="347">
                  <c:v>336</c:v>
                </c:pt>
                <c:pt idx="348">
                  <c:v>338</c:v>
                </c:pt>
                <c:pt idx="349">
                  <c:v>340</c:v>
                </c:pt>
                <c:pt idx="350">
                  <c:v>342</c:v>
                </c:pt>
                <c:pt idx="351">
                  <c:v>344</c:v>
                </c:pt>
                <c:pt idx="352">
                  <c:v>346</c:v>
                </c:pt>
                <c:pt idx="353">
                  <c:v>348</c:v>
                </c:pt>
                <c:pt idx="354">
                  <c:v>350</c:v>
                </c:pt>
                <c:pt idx="355">
                  <c:v>352</c:v>
                </c:pt>
                <c:pt idx="356">
                  <c:v>354</c:v>
                </c:pt>
                <c:pt idx="357">
                  <c:v>356</c:v>
                </c:pt>
                <c:pt idx="358">
                  <c:v>358</c:v>
                </c:pt>
                <c:pt idx="359">
                  <c:v>0</c:v>
                </c:pt>
                <c:pt idx="360">
                  <c:v>2</c:v>
                </c:pt>
                <c:pt idx="361">
                  <c:v>4</c:v>
                </c:pt>
                <c:pt idx="362">
                  <c:v>6</c:v>
                </c:pt>
                <c:pt idx="363">
                  <c:v>8</c:v>
                </c:pt>
                <c:pt idx="364">
                  <c:v>10</c:v>
                </c:pt>
                <c:pt idx="365">
                  <c:v>12</c:v>
                </c:pt>
                <c:pt idx="366">
                  <c:v>14</c:v>
                </c:pt>
                <c:pt idx="367">
                  <c:v>16</c:v>
                </c:pt>
                <c:pt idx="368">
                  <c:v>18</c:v>
                </c:pt>
                <c:pt idx="369">
                  <c:v>20</c:v>
                </c:pt>
                <c:pt idx="370">
                  <c:v>22</c:v>
                </c:pt>
                <c:pt idx="371">
                  <c:v>24</c:v>
                </c:pt>
                <c:pt idx="372">
                  <c:v>26</c:v>
                </c:pt>
                <c:pt idx="373">
                  <c:v>28</c:v>
                </c:pt>
                <c:pt idx="374">
                  <c:v>30</c:v>
                </c:pt>
                <c:pt idx="375">
                  <c:v>32</c:v>
                </c:pt>
                <c:pt idx="376">
                  <c:v>34</c:v>
                </c:pt>
                <c:pt idx="377">
                  <c:v>36</c:v>
                </c:pt>
                <c:pt idx="378">
                  <c:v>38</c:v>
                </c:pt>
                <c:pt idx="379">
                  <c:v>40</c:v>
                </c:pt>
                <c:pt idx="380">
                  <c:v>42</c:v>
                </c:pt>
                <c:pt idx="381">
                  <c:v>44</c:v>
                </c:pt>
                <c:pt idx="382">
                  <c:v>46</c:v>
                </c:pt>
                <c:pt idx="383">
                  <c:v>48</c:v>
                </c:pt>
                <c:pt idx="384">
                  <c:v>50</c:v>
                </c:pt>
                <c:pt idx="385">
                  <c:v>52</c:v>
                </c:pt>
                <c:pt idx="386">
                  <c:v>54</c:v>
                </c:pt>
                <c:pt idx="387">
                  <c:v>56</c:v>
                </c:pt>
                <c:pt idx="388">
                  <c:v>58</c:v>
                </c:pt>
                <c:pt idx="389">
                  <c:v>60</c:v>
                </c:pt>
                <c:pt idx="390">
                  <c:v>62</c:v>
                </c:pt>
                <c:pt idx="391">
                  <c:v>64</c:v>
                </c:pt>
                <c:pt idx="392">
                  <c:v>66</c:v>
                </c:pt>
                <c:pt idx="393">
                  <c:v>68</c:v>
                </c:pt>
                <c:pt idx="394">
                  <c:v>70</c:v>
                </c:pt>
                <c:pt idx="395">
                  <c:v>72</c:v>
                </c:pt>
                <c:pt idx="396">
                  <c:v>74</c:v>
                </c:pt>
                <c:pt idx="397">
                  <c:v>76</c:v>
                </c:pt>
                <c:pt idx="398">
                  <c:v>78</c:v>
                </c:pt>
                <c:pt idx="399">
                  <c:v>80</c:v>
                </c:pt>
                <c:pt idx="400">
                  <c:v>82</c:v>
                </c:pt>
                <c:pt idx="401">
                  <c:v>84</c:v>
                </c:pt>
                <c:pt idx="402">
                  <c:v>86</c:v>
                </c:pt>
                <c:pt idx="403">
                  <c:v>88</c:v>
                </c:pt>
                <c:pt idx="404">
                  <c:v>90</c:v>
                </c:pt>
                <c:pt idx="405">
                  <c:v>92</c:v>
                </c:pt>
                <c:pt idx="406">
                  <c:v>94</c:v>
                </c:pt>
                <c:pt idx="407">
                  <c:v>96</c:v>
                </c:pt>
                <c:pt idx="408">
                  <c:v>98</c:v>
                </c:pt>
                <c:pt idx="409">
                  <c:v>100</c:v>
                </c:pt>
                <c:pt idx="410">
                  <c:v>102</c:v>
                </c:pt>
                <c:pt idx="411">
                  <c:v>104</c:v>
                </c:pt>
                <c:pt idx="412">
                  <c:v>106</c:v>
                </c:pt>
                <c:pt idx="413">
                  <c:v>108</c:v>
                </c:pt>
                <c:pt idx="414">
                  <c:v>110</c:v>
                </c:pt>
                <c:pt idx="415">
                  <c:v>112</c:v>
                </c:pt>
                <c:pt idx="416">
                  <c:v>114</c:v>
                </c:pt>
                <c:pt idx="417">
                  <c:v>116</c:v>
                </c:pt>
                <c:pt idx="418">
                  <c:v>118</c:v>
                </c:pt>
                <c:pt idx="419">
                  <c:v>120</c:v>
                </c:pt>
                <c:pt idx="420">
                  <c:v>122</c:v>
                </c:pt>
                <c:pt idx="421">
                  <c:v>124</c:v>
                </c:pt>
                <c:pt idx="422">
                  <c:v>126</c:v>
                </c:pt>
                <c:pt idx="423">
                  <c:v>128</c:v>
                </c:pt>
                <c:pt idx="424">
                  <c:v>130</c:v>
                </c:pt>
                <c:pt idx="425">
                  <c:v>132</c:v>
                </c:pt>
                <c:pt idx="426">
                  <c:v>134</c:v>
                </c:pt>
                <c:pt idx="427">
                  <c:v>136</c:v>
                </c:pt>
                <c:pt idx="428">
                  <c:v>138</c:v>
                </c:pt>
                <c:pt idx="429">
                  <c:v>140</c:v>
                </c:pt>
                <c:pt idx="430">
                  <c:v>142</c:v>
                </c:pt>
                <c:pt idx="431">
                  <c:v>144</c:v>
                </c:pt>
                <c:pt idx="432">
                  <c:v>146</c:v>
                </c:pt>
                <c:pt idx="433">
                  <c:v>148</c:v>
                </c:pt>
                <c:pt idx="434">
                  <c:v>150</c:v>
                </c:pt>
                <c:pt idx="435">
                  <c:v>152</c:v>
                </c:pt>
                <c:pt idx="436">
                  <c:v>154</c:v>
                </c:pt>
                <c:pt idx="437">
                  <c:v>156</c:v>
                </c:pt>
                <c:pt idx="438">
                  <c:v>158</c:v>
                </c:pt>
                <c:pt idx="439">
                  <c:v>160</c:v>
                </c:pt>
                <c:pt idx="440">
                  <c:v>162</c:v>
                </c:pt>
                <c:pt idx="441">
                  <c:v>164</c:v>
                </c:pt>
                <c:pt idx="442">
                  <c:v>166</c:v>
                </c:pt>
                <c:pt idx="443">
                  <c:v>168</c:v>
                </c:pt>
                <c:pt idx="444">
                  <c:v>170</c:v>
                </c:pt>
                <c:pt idx="445">
                  <c:v>172</c:v>
                </c:pt>
                <c:pt idx="446">
                  <c:v>174</c:v>
                </c:pt>
                <c:pt idx="447">
                  <c:v>176</c:v>
                </c:pt>
                <c:pt idx="448">
                  <c:v>178</c:v>
                </c:pt>
                <c:pt idx="449">
                  <c:v>180</c:v>
                </c:pt>
                <c:pt idx="450">
                  <c:v>182</c:v>
                </c:pt>
                <c:pt idx="451">
                  <c:v>184</c:v>
                </c:pt>
                <c:pt idx="452">
                  <c:v>186</c:v>
                </c:pt>
                <c:pt idx="453">
                  <c:v>188</c:v>
                </c:pt>
                <c:pt idx="454">
                  <c:v>190</c:v>
                </c:pt>
                <c:pt idx="455">
                  <c:v>192</c:v>
                </c:pt>
                <c:pt idx="456">
                  <c:v>194</c:v>
                </c:pt>
                <c:pt idx="457">
                  <c:v>196</c:v>
                </c:pt>
                <c:pt idx="458">
                  <c:v>198</c:v>
                </c:pt>
                <c:pt idx="459">
                  <c:v>200</c:v>
                </c:pt>
                <c:pt idx="460">
                  <c:v>202</c:v>
                </c:pt>
                <c:pt idx="461">
                  <c:v>204</c:v>
                </c:pt>
                <c:pt idx="462">
                  <c:v>206</c:v>
                </c:pt>
                <c:pt idx="463">
                  <c:v>208</c:v>
                </c:pt>
                <c:pt idx="464">
                  <c:v>210</c:v>
                </c:pt>
                <c:pt idx="465">
                  <c:v>212</c:v>
                </c:pt>
                <c:pt idx="466">
                  <c:v>214</c:v>
                </c:pt>
                <c:pt idx="467">
                  <c:v>216</c:v>
                </c:pt>
                <c:pt idx="468">
                  <c:v>218</c:v>
                </c:pt>
                <c:pt idx="469">
                  <c:v>220</c:v>
                </c:pt>
                <c:pt idx="470">
                  <c:v>222</c:v>
                </c:pt>
                <c:pt idx="471">
                  <c:v>224</c:v>
                </c:pt>
                <c:pt idx="472">
                  <c:v>226</c:v>
                </c:pt>
                <c:pt idx="473">
                  <c:v>228</c:v>
                </c:pt>
                <c:pt idx="474">
                  <c:v>230</c:v>
                </c:pt>
                <c:pt idx="475">
                  <c:v>232</c:v>
                </c:pt>
                <c:pt idx="476">
                  <c:v>234</c:v>
                </c:pt>
                <c:pt idx="477">
                  <c:v>236</c:v>
                </c:pt>
                <c:pt idx="478">
                  <c:v>238</c:v>
                </c:pt>
                <c:pt idx="479">
                  <c:v>240</c:v>
                </c:pt>
                <c:pt idx="480">
                  <c:v>242</c:v>
                </c:pt>
                <c:pt idx="481">
                  <c:v>244</c:v>
                </c:pt>
                <c:pt idx="482">
                  <c:v>246</c:v>
                </c:pt>
                <c:pt idx="483">
                  <c:v>248</c:v>
                </c:pt>
                <c:pt idx="484">
                  <c:v>250</c:v>
                </c:pt>
                <c:pt idx="485">
                  <c:v>252</c:v>
                </c:pt>
                <c:pt idx="486">
                  <c:v>254</c:v>
                </c:pt>
                <c:pt idx="487">
                  <c:v>256</c:v>
                </c:pt>
                <c:pt idx="488">
                  <c:v>258</c:v>
                </c:pt>
                <c:pt idx="489">
                  <c:v>260</c:v>
                </c:pt>
                <c:pt idx="490">
                  <c:v>262</c:v>
                </c:pt>
                <c:pt idx="491">
                  <c:v>264</c:v>
                </c:pt>
                <c:pt idx="492">
                  <c:v>266</c:v>
                </c:pt>
                <c:pt idx="493">
                  <c:v>268</c:v>
                </c:pt>
                <c:pt idx="494">
                  <c:v>270</c:v>
                </c:pt>
                <c:pt idx="495">
                  <c:v>272</c:v>
                </c:pt>
                <c:pt idx="496">
                  <c:v>274</c:v>
                </c:pt>
                <c:pt idx="497">
                  <c:v>276</c:v>
                </c:pt>
                <c:pt idx="498">
                  <c:v>278</c:v>
                </c:pt>
                <c:pt idx="499">
                  <c:v>280</c:v>
                </c:pt>
                <c:pt idx="500">
                  <c:v>282</c:v>
                </c:pt>
                <c:pt idx="501">
                  <c:v>284</c:v>
                </c:pt>
                <c:pt idx="502">
                  <c:v>286</c:v>
                </c:pt>
                <c:pt idx="503">
                  <c:v>288</c:v>
                </c:pt>
                <c:pt idx="504">
                  <c:v>290</c:v>
                </c:pt>
                <c:pt idx="505">
                  <c:v>292</c:v>
                </c:pt>
                <c:pt idx="506">
                  <c:v>294</c:v>
                </c:pt>
                <c:pt idx="507">
                  <c:v>296</c:v>
                </c:pt>
                <c:pt idx="508">
                  <c:v>298</c:v>
                </c:pt>
                <c:pt idx="509">
                  <c:v>300</c:v>
                </c:pt>
                <c:pt idx="510">
                  <c:v>302</c:v>
                </c:pt>
                <c:pt idx="511">
                  <c:v>304</c:v>
                </c:pt>
                <c:pt idx="512">
                  <c:v>306</c:v>
                </c:pt>
                <c:pt idx="513">
                  <c:v>308</c:v>
                </c:pt>
                <c:pt idx="514">
                  <c:v>310</c:v>
                </c:pt>
                <c:pt idx="515">
                  <c:v>312</c:v>
                </c:pt>
                <c:pt idx="516">
                  <c:v>314</c:v>
                </c:pt>
                <c:pt idx="517">
                  <c:v>316</c:v>
                </c:pt>
                <c:pt idx="518">
                  <c:v>318</c:v>
                </c:pt>
                <c:pt idx="519">
                  <c:v>320</c:v>
                </c:pt>
                <c:pt idx="520">
                  <c:v>322</c:v>
                </c:pt>
                <c:pt idx="521">
                  <c:v>324</c:v>
                </c:pt>
                <c:pt idx="522">
                  <c:v>326</c:v>
                </c:pt>
                <c:pt idx="523">
                  <c:v>328</c:v>
                </c:pt>
                <c:pt idx="524">
                  <c:v>330</c:v>
                </c:pt>
                <c:pt idx="525">
                  <c:v>332</c:v>
                </c:pt>
                <c:pt idx="526">
                  <c:v>334</c:v>
                </c:pt>
                <c:pt idx="527">
                  <c:v>336</c:v>
                </c:pt>
                <c:pt idx="528">
                  <c:v>338</c:v>
                </c:pt>
                <c:pt idx="529">
                  <c:v>340</c:v>
                </c:pt>
                <c:pt idx="530">
                  <c:v>342</c:v>
                </c:pt>
                <c:pt idx="531">
                  <c:v>344</c:v>
                </c:pt>
                <c:pt idx="532">
                  <c:v>346</c:v>
                </c:pt>
                <c:pt idx="533">
                  <c:v>348</c:v>
                </c:pt>
                <c:pt idx="534">
                  <c:v>350</c:v>
                </c:pt>
                <c:pt idx="535">
                  <c:v>352</c:v>
                </c:pt>
                <c:pt idx="536">
                  <c:v>354</c:v>
                </c:pt>
                <c:pt idx="537">
                  <c:v>356</c:v>
                </c:pt>
                <c:pt idx="538">
                  <c:v>358</c:v>
                </c:pt>
                <c:pt idx="539">
                  <c:v>0</c:v>
                </c:pt>
                <c:pt idx="540">
                  <c:v>2</c:v>
                </c:pt>
                <c:pt idx="541">
                  <c:v>4</c:v>
                </c:pt>
                <c:pt idx="542">
                  <c:v>6</c:v>
                </c:pt>
                <c:pt idx="543">
                  <c:v>8</c:v>
                </c:pt>
                <c:pt idx="544">
                  <c:v>10</c:v>
                </c:pt>
                <c:pt idx="545">
                  <c:v>12</c:v>
                </c:pt>
                <c:pt idx="546">
                  <c:v>14</c:v>
                </c:pt>
                <c:pt idx="547">
                  <c:v>16</c:v>
                </c:pt>
                <c:pt idx="548">
                  <c:v>18</c:v>
                </c:pt>
                <c:pt idx="549">
                  <c:v>20</c:v>
                </c:pt>
                <c:pt idx="550">
                  <c:v>22</c:v>
                </c:pt>
                <c:pt idx="551">
                  <c:v>24</c:v>
                </c:pt>
                <c:pt idx="552">
                  <c:v>26</c:v>
                </c:pt>
                <c:pt idx="553">
                  <c:v>28</c:v>
                </c:pt>
                <c:pt idx="554">
                  <c:v>30</c:v>
                </c:pt>
                <c:pt idx="555">
                  <c:v>32</c:v>
                </c:pt>
                <c:pt idx="556">
                  <c:v>34</c:v>
                </c:pt>
                <c:pt idx="557">
                  <c:v>36</c:v>
                </c:pt>
                <c:pt idx="558">
                  <c:v>38</c:v>
                </c:pt>
                <c:pt idx="559">
                  <c:v>40</c:v>
                </c:pt>
                <c:pt idx="560">
                  <c:v>42</c:v>
                </c:pt>
                <c:pt idx="561">
                  <c:v>44</c:v>
                </c:pt>
                <c:pt idx="562">
                  <c:v>46</c:v>
                </c:pt>
                <c:pt idx="563">
                  <c:v>48</c:v>
                </c:pt>
                <c:pt idx="564">
                  <c:v>50</c:v>
                </c:pt>
                <c:pt idx="565">
                  <c:v>52</c:v>
                </c:pt>
                <c:pt idx="566">
                  <c:v>54</c:v>
                </c:pt>
                <c:pt idx="567">
                  <c:v>56</c:v>
                </c:pt>
                <c:pt idx="568">
                  <c:v>58</c:v>
                </c:pt>
                <c:pt idx="569">
                  <c:v>60</c:v>
                </c:pt>
                <c:pt idx="570">
                  <c:v>62</c:v>
                </c:pt>
                <c:pt idx="571">
                  <c:v>64</c:v>
                </c:pt>
                <c:pt idx="572">
                  <c:v>66</c:v>
                </c:pt>
                <c:pt idx="573">
                  <c:v>68</c:v>
                </c:pt>
                <c:pt idx="574">
                  <c:v>70</c:v>
                </c:pt>
                <c:pt idx="575">
                  <c:v>72</c:v>
                </c:pt>
                <c:pt idx="576">
                  <c:v>74</c:v>
                </c:pt>
                <c:pt idx="577">
                  <c:v>76</c:v>
                </c:pt>
                <c:pt idx="578">
                  <c:v>78</c:v>
                </c:pt>
                <c:pt idx="579">
                  <c:v>80</c:v>
                </c:pt>
                <c:pt idx="580">
                  <c:v>82</c:v>
                </c:pt>
                <c:pt idx="581">
                  <c:v>84</c:v>
                </c:pt>
                <c:pt idx="582">
                  <c:v>86</c:v>
                </c:pt>
                <c:pt idx="583">
                  <c:v>88</c:v>
                </c:pt>
                <c:pt idx="584">
                  <c:v>90</c:v>
                </c:pt>
                <c:pt idx="585">
                  <c:v>92</c:v>
                </c:pt>
                <c:pt idx="586">
                  <c:v>94</c:v>
                </c:pt>
                <c:pt idx="587">
                  <c:v>96</c:v>
                </c:pt>
                <c:pt idx="588">
                  <c:v>98</c:v>
                </c:pt>
                <c:pt idx="589">
                  <c:v>100</c:v>
                </c:pt>
                <c:pt idx="590">
                  <c:v>102</c:v>
                </c:pt>
                <c:pt idx="591">
                  <c:v>104</c:v>
                </c:pt>
                <c:pt idx="592">
                  <c:v>106</c:v>
                </c:pt>
                <c:pt idx="593">
                  <c:v>108</c:v>
                </c:pt>
                <c:pt idx="594">
                  <c:v>110</c:v>
                </c:pt>
                <c:pt idx="595">
                  <c:v>112</c:v>
                </c:pt>
                <c:pt idx="596">
                  <c:v>114</c:v>
                </c:pt>
                <c:pt idx="597">
                  <c:v>116</c:v>
                </c:pt>
                <c:pt idx="598">
                  <c:v>118</c:v>
                </c:pt>
                <c:pt idx="599">
                  <c:v>120</c:v>
                </c:pt>
                <c:pt idx="600">
                  <c:v>122</c:v>
                </c:pt>
                <c:pt idx="601">
                  <c:v>124</c:v>
                </c:pt>
                <c:pt idx="602">
                  <c:v>126</c:v>
                </c:pt>
                <c:pt idx="603">
                  <c:v>128</c:v>
                </c:pt>
                <c:pt idx="604">
                  <c:v>130</c:v>
                </c:pt>
                <c:pt idx="605">
                  <c:v>132</c:v>
                </c:pt>
                <c:pt idx="606">
                  <c:v>134</c:v>
                </c:pt>
                <c:pt idx="607">
                  <c:v>136</c:v>
                </c:pt>
                <c:pt idx="608">
                  <c:v>138</c:v>
                </c:pt>
                <c:pt idx="609">
                  <c:v>140</c:v>
                </c:pt>
                <c:pt idx="610">
                  <c:v>142</c:v>
                </c:pt>
                <c:pt idx="611">
                  <c:v>144</c:v>
                </c:pt>
                <c:pt idx="612">
                  <c:v>146</c:v>
                </c:pt>
                <c:pt idx="613">
                  <c:v>148</c:v>
                </c:pt>
                <c:pt idx="614">
                  <c:v>150</c:v>
                </c:pt>
                <c:pt idx="615">
                  <c:v>152</c:v>
                </c:pt>
                <c:pt idx="616">
                  <c:v>154</c:v>
                </c:pt>
                <c:pt idx="617">
                  <c:v>156</c:v>
                </c:pt>
                <c:pt idx="618">
                  <c:v>158</c:v>
                </c:pt>
                <c:pt idx="619">
                  <c:v>160</c:v>
                </c:pt>
                <c:pt idx="620">
                  <c:v>162</c:v>
                </c:pt>
                <c:pt idx="621">
                  <c:v>164</c:v>
                </c:pt>
                <c:pt idx="622">
                  <c:v>166</c:v>
                </c:pt>
                <c:pt idx="623">
                  <c:v>168</c:v>
                </c:pt>
                <c:pt idx="624">
                  <c:v>170</c:v>
                </c:pt>
                <c:pt idx="625">
                  <c:v>172</c:v>
                </c:pt>
                <c:pt idx="626">
                  <c:v>174</c:v>
                </c:pt>
                <c:pt idx="627">
                  <c:v>176</c:v>
                </c:pt>
                <c:pt idx="628">
                  <c:v>178</c:v>
                </c:pt>
                <c:pt idx="629">
                  <c:v>180</c:v>
                </c:pt>
                <c:pt idx="630">
                  <c:v>182</c:v>
                </c:pt>
                <c:pt idx="631">
                  <c:v>184</c:v>
                </c:pt>
                <c:pt idx="632">
                  <c:v>186</c:v>
                </c:pt>
                <c:pt idx="633">
                  <c:v>188</c:v>
                </c:pt>
                <c:pt idx="634">
                  <c:v>190</c:v>
                </c:pt>
                <c:pt idx="635">
                  <c:v>192</c:v>
                </c:pt>
                <c:pt idx="636">
                  <c:v>194</c:v>
                </c:pt>
                <c:pt idx="637">
                  <c:v>196</c:v>
                </c:pt>
                <c:pt idx="638">
                  <c:v>198</c:v>
                </c:pt>
                <c:pt idx="639">
                  <c:v>200</c:v>
                </c:pt>
                <c:pt idx="640">
                  <c:v>202</c:v>
                </c:pt>
                <c:pt idx="641">
                  <c:v>204</c:v>
                </c:pt>
                <c:pt idx="642">
                  <c:v>206</c:v>
                </c:pt>
                <c:pt idx="643">
                  <c:v>208</c:v>
                </c:pt>
                <c:pt idx="644">
                  <c:v>210</c:v>
                </c:pt>
                <c:pt idx="645">
                  <c:v>212</c:v>
                </c:pt>
                <c:pt idx="646">
                  <c:v>214</c:v>
                </c:pt>
                <c:pt idx="647">
                  <c:v>216</c:v>
                </c:pt>
                <c:pt idx="648">
                  <c:v>218</c:v>
                </c:pt>
                <c:pt idx="649">
                  <c:v>220</c:v>
                </c:pt>
                <c:pt idx="650">
                  <c:v>222</c:v>
                </c:pt>
                <c:pt idx="651">
                  <c:v>224</c:v>
                </c:pt>
                <c:pt idx="652">
                  <c:v>226</c:v>
                </c:pt>
                <c:pt idx="653">
                  <c:v>228</c:v>
                </c:pt>
                <c:pt idx="654">
                  <c:v>230</c:v>
                </c:pt>
                <c:pt idx="655">
                  <c:v>232</c:v>
                </c:pt>
                <c:pt idx="656">
                  <c:v>234</c:v>
                </c:pt>
                <c:pt idx="657">
                  <c:v>236</c:v>
                </c:pt>
                <c:pt idx="658">
                  <c:v>238</c:v>
                </c:pt>
                <c:pt idx="659">
                  <c:v>240</c:v>
                </c:pt>
                <c:pt idx="660">
                  <c:v>242</c:v>
                </c:pt>
                <c:pt idx="661">
                  <c:v>244</c:v>
                </c:pt>
                <c:pt idx="662">
                  <c:v>246</c:v>
                </c:pt>
                <c:pt idx="663">
                  <c:v>248</c:v>
                </c:pt>
                <c:pt idx="664">
                  <c:v>250</c:v>
                </c:pt>
                <c:pt idx="665">
                  <c:v>252</c:v>
                </c:pt>
                <c:pt idx="666">
                  <c:v>254</c:v>
                </c:pt>
                <c:pt idx="667">
                  <c:v>256</c:v>
                </c:pt>
                <c:pt idx="668">
                  <c:v>258</c:v>
                </c:pt>
                <c:pt idx="669">
                  <c:v>260</c:v>
                </c:pt>
                <c:pt idx="670">
                  <c:v>262</c:v>
                </c:pt>
                <c:pt idx="671">
                  <c:v>264</c:v>
                </c:pt>
                <c:pt idx="672">
                  <c:v>266</c:v>
                </c:pt>
                <c:pt idx="673">
                  <c:v>268</c:v>
                </c:pt>
                <c:pt idx="674">
                  <c:v>270</c:v>
                </c:pt>
                <c:pt idx="675">
                  <c:v>272</c:v>
                </c:pt>
                <c:pt idx="676">
                  <c:v>274</c:v>
                </c:pt>
                <c:pt idx="677">
                  <c:v>276</c:v>
                </c:pt>
                <c:pt idx="678">
                  <c:v>278</c:v>
                </c:pt>
                <c:pt idx="679">
                  <c:v>280</c:v>
                </c:pt>
                <c:pt idx="680">
                  <c:v>282</c:v>
                </c:pt>
                <c:pt idx="681">
                  <c:v>284</c:v>
                </c:pt>
                <c:pt idx="682">
                  <c:v>286</c:v>
                </c:pt>
                <c:pt idx="683">
                  <c:v>288</c:v>
                </c:pt>
                <c:pt idx="684">
                  <c:v>290</c:v>
                </c:pt>
                <c:pt idx="685">
                  <c:v>292</c:v>
                </c:pt>
                <c:pt idx="686">
                  <c:v>294</c:v>
                </c:pt>
                <c:pt idx="687">
                  <c:v>296</c:v>
                </c:pt>
                <c:pt idx="688">
                  <c:v>298</c:v>
                </c:pt>
                <c:pt idx="689">
                  <c:v>300</c:v>
                </c:pt>
                <c:pt idx="690">
                  <c:v>302</c:v>
                </c:pt>
                <c:pt idx="691">
                  <c:v>304</c:v>
                </c:pt>
                <c:pt idx="692">
                  <c:v>306</c:v>
                </c:pt>
                <c:pt idx="693">
                  <c:v>308</c:v>
                </c:pt>
                <c:pt idx="694">
                  <c:v>310</c:v>
                </c:pt>
                <c:pt idx="695">
                  <c:v>312</c:v>
                </c:pt>
                <c:pt idx="696">
                  <c:v>314</c:v>
                </c:pt>
                <c:pt idx="697">
                  <c:v>316</c:v>
                </c:pt>
                <c:pt idx="698">
                  <c:v>318</c:v>
                </c:pt>
                <c:pt idx="699">
                  <c:v>320</c:v>
                </c:pt>
                <c:pt idx="700">
                  <c:v>322</c:v>
                </c:pt>
                <c:pt idx="701">
                  <c:v>324</c:v>
                </c:pt>
                <c:pt idx="702">
                  <c:v>326</c:v>
                </c:pt>
                <c:pt idx="703">
                  <c:v>328</c:v>
                </c:pt>
                <c:pt idx="704">
                  <c:v>330</c:v>
                </c:pt>
                <c:pt idx="705">
                  <c:v>332</c:v>
                </c:pt>
                <c:pt idx="706">
                  <c:v>334</c:v>
                </c:pt>
                <c:pt idx="707">
                  <c:v>336</c:v>
                </c:pt>
                <c:pt idx="708">
                  <c:v>338</c:v>
                </c:pt>
                <c:pt idx="709">
                  <c:v>340</c:v>
                </c:pt>
                <c:pt idx="710">
                  <c:v>342</c:v>
                </c:pt>
                <c:pt idx="711">
                  <c:v>344</c:v>
                </c:pt>
                <c:pt idx="712">
                  <c:v>346</c:v>
                </c:pt>
                <c:pt idx="713">
                  <c:v>348</c:v>
                </c:pt>
                <c:pt idx="714">
                  <c:v>350</c:v>
                </c:pt>
                <c:pt idx="715">
                  <c:v>352</c:v>
                </c:pt>
                <c:pt idx="716">
                  <c:v>354</c:v>
                </c:pt>
                <c:pt idx="717">
                  <c:v>356</c:v>
                </c:pt>
                <c:pt idx="718">
                  <c:v>358</c:v>
                </c:pt>
                <c:pt idx="719">
                  <c:v>0</c:v>
                </c:pt>
                <c:pt idx="720">
                  <c:v>2</c:v>
                </c:pt>
                <c:pt idx="721">
                  <c:v>4</c:v>
                </c:pt>
                <c:pt idx="722">
                  <c:v>6</c:v>
                </c:pt>
                <c:pt idx="723">
                  <c:v>8</c:v>
                </c:pt>
                <c:pt idx="724">
                  <c:v>10</c:v>
                </c:pt>
                <c:pt idx="725">
                  <c:v>12</c:v>
                </c:pt>
                <c:pt idx="726">
                  <c:v>14</c:v>
                </c:pt>
                <c:pt idx="727">
                  <c:v>16</c:v>
                </c:pt>
                <c:pt idx="728">
                  <c:v>18</c:v>
                </c:pt>
                <c:pt idx="729">
                  <c:v>20</c:v>
                </c:pt>
                <c:pt idx="730">
                  <c:v>22</c:v>
                </c:pt>
                <c:pt idx="731">
                  <c:v>24</c:v>
                </c:pt>
                <c:pt idx="732">
                  <c:v>26</c:v>
                </c:pt>
                <c:pt idx="733">
                  <c:v>28</c:v>
                </c:pt>
                <c:pt idx="734">
                  <c:v>30</c:v>
                </c:pt>
                <c:pt idx="735">
                  <c:v>32</c:v>
                </c:pt>
                <c:pt idx="736">
                  <c:v>34</c:v>
                </c:pt>
                <c:pt idx="737">
                  <c:v>36</c:v>
                </c:pt>
                <c:pt idx="738">
                  <c:v>38</c:v>
                </c:pt>
                <c:pt idx="739">
                  <c:v>40</c:v>
                </c:pt>
                <c:pt idx="740">
                  <c:v>42</c:v>
                </c:pt>
                <c:pt idx="741">
                  <c:v>44</c:v>
                </c:pt>
                <c:pt idx="742">
                  <c:v>46</c:v>
                </c:pt>
                <c:pt idx="743">
                  <c:v>48</c:v>
                </c:pt>
                <c:pt idx="744">
                  <c:v>50</c:v>
                </c:pt>
                <c:pt idx="745">
                  <c:v>52</c:v>
                </c:pt>
                <c:pt idx="746">
                  <c:v>54</c:v>
                </c:pt>
                <c:pt idx="747">
                  <c:v>56</c:v>
                </c:pt>
                <c:pt idx="748">
                  <c:v>58</c:v>
                </c:pt>
                <c:pt idx="749">
                  <c:v>60</c:v>
                </c:pt>
                <c:pt idx="750">
                  <c:v>62</c:v>
                </c:pt>
                <c:pt idx="751">
                  <c:v>64</c:v>
                </c:pt>
                <c:pt idx="752">
                  <c:v>66</c:v>
                </c:pt>
                <c:pt idx="753">
                  <c:v>68</c:v>
                </c:pt>
                <c:pt idx="754">
                  <c:v>70</c:v>
                </c:pt>
                <c:pt idx="755">
                  <c:v>72</c:v>
                </c:pt>
                <c:pt idx="756">
                  <c:v>74</c:v>
                </c:pt>
                <c:pt idx="757">
                  <c:v>76</c:v>
                </c:pt>
                <c:pt idx="758">
                  <c:v>78</c:v>
                </c:pt>
                <c:pt idx="759">
                  <c:v>80</c:v>
                </c:pt>
                <c:pt idx="760">
                  <c:v>82</c:v>
                </c:pt>
                <c:pt idx="761">
                  <c:v>84</c:v>
                </c:pt>
                <c:pt idx="762">
                  <c:v>86</c:v>
                </c:pt>
                <c:pt idx="763">
                  <c:v>88</c:v>
                </c:pt>
                <c:pt idx="764">
                  <c:v>90</c:v>
                </c:pt>
                <c:pt idx="765">
                  <c:v>92</c:v>
                </c:pt>
                <c:pt idx="766">
                  <c:v>94</c:v>
                </c:pt>
                <c:pt idx="767">
                  <c:v>96</c:v>
                </c:pt>
                <c:pt idx="768">
                  <c:v>98</c:v>
                </c:pt>
                <c:pt idx="769">
                  <c:v>100</c:v>
                </c:pt>
                <c:pt idx="770">
                  <c:v>102</c:v>
                </c:pt>
                <c:pt idx="771">
                  <c:v>104</c:v>
                </c:pt>
                <c:pt idx="772">
                  <c:v>106</c:v>
                </c:pt>
                <c:pt idx="773">
                  <c:v>108</c:v>
                </c:pt>
                <c:pt idx="774">
                  <c:v>110</c:v>
                </c:pt>
                <c:pt idx="775">
                  <c:v>112</c:v>
                </c:pt>
                <c:pt idx="776">
                  <c:v>114</c:v>
                </c:pt>
                <c:pt idx="777">
                  <c:v>116</c:v>
                </c:pt>
                <c:pt idx="778">
                  <c:v>118</c:v>
                </c:pt>
                <c:pt idx="779">
                  <c:v>120</c:v>
                </c:pt>
                <c:pt idx="780">
                  <c:v>122</c:v>
                </c:pt>
                <c:pt idx="781">
                  <c:v>124</c:v>
                </c:pt>
                <c:pt idx="782">
                  <c:v>126</c:v>
                </c:pt>
                <c:pt idx="783">
                  <c:v>128</c:v>
                </c:pt>
                <c:pt idx="784">
                  <c:v>130</c:v>
                </c:pt>
                <c:pt idx="785">
                  <c:v>132</c:v>
                </c:pt>
                <c:pt idx="786">
                  <c:v>134</c:v>
                </c:pt>
                <c:pt idx="787">
                  <c:v>136</c:v>
                </c:pt>
                <c:pt idx="788">
                  <c:v>138</c:v>
                </c:pt>
                <c:pt idx="789">
                  <c:v>140</c:v>
                </c:pt>
                <c:pt idx="790">
                  <c:v>142</c:v>
                </c:pt>
                <c:pt idx="791">
                  <c:v>144</c:v>
                </c:pt>
                <c:pt idx="792">
                  <c:v>146</c:v>
                </c:pt>
                <c:pt idx="793">
                  <c:v>148</c:v>
                </c:pt>
                <c:pt idx="794">
                  <c:v>150</c:v>
                </c:pt>
                <c:pt idx="795">
                  <c:v>152</c:v>
                </c:pt>
                <c:pt idx="796">
                  <c:v>154</c:v>
                </c:pt>
                <c:pt idx="797">
                  <c:v>156</c:v>
                </c:pt>
                <c:pt idx="798">
                  <c:v>158</c:v>
                </c:pt>
                <c:pt idx="799">
                  <c:v>160</c:v>
                </c:pt>
                <c:pt idx="800">
                  <c:v>162</c:v>
                </c:pt>
                <c:pt idx="801">
                  <c:v>164</c:v>
                </c:pt>
                <c:pt idx="802">
                  <c:v>166</c:v>
                </c:pt>
                <c:pt idx="803">
                  <c:v>168</c:v>
                </c:pt>
                <c:pt idx="804">
                  <c:v>170</c:v>
                </c:pt>
                <c:pt idx="805">
                  <c:v>172</c:v>
                </c:pt>
                <c:pt idx="806">
                  <c:v>174</c:v>
                </c:pt>
                <c:pt idx="807">
                  <c:v>176</c:v>
                </c:pt>
                <c:pt idx="808">
                  <c:v>178</c:v>
                </c:pt>
                <c:pt idx="809">
                  <c:v>180</c:v>
                </c:pt>
                <c:pt idx="810">
                  <c:v>182</c:v>
                </c:pt>
                <c:pt idx="811">
                  <c:v>184</c:v>
                </c:pt>
                <c:pt idx="812">
                  <c:v>186</c:v>
                </c:pt>
                <c:pt idx="813">
                  <c:v>188</c:v>
                </c:pt>
                <c:pt idx="814">
                  <c:v>190</c:v>
                </c:pt>
                <c:pt idx="815">
                  <c:v>192</c:v>
                </c:pt>
                <c:pt idx="816">
                  <c:v>194</c:v>
                </c:pt>
                <c:pt idx="817">
                  <c:v>196</c:v>
                </c:pt>
                <c:pt idx="818">
                  <c:v>198</c:v>
                </c:pt>
                <c:pt idx="819">
                  <c:v>200</c:v>
                </c:pt>
                <c:pt idx="820">
                  <c:v>202</c:v>
                </c:pt>
                <c:pt idx="821">
                  <c:v>204</c:v>
                </c:pt>
                <c:pt idx="822">
                  <c:v>206</c:v>
                </c:pt>
                <c:pt idx="823">
                  <c:v>208</c:v>
                </c:pt>
                <c:pt idx="824">
                  <c:v>210</c:v>
                </c:pt>
                <c:pt idx="825">
                  <c:v>212</c:v>
                </c:pt>
                <c:pt idx="826">
                  <c:v>214</c:v>
                </c:pt>
                <c:pt idx="827">
                  <c:v>216</c:v>
                </c:pt>
                <c:pt idx="828">
                  <c:v>218</c:v>
                </c:pt>
                <c:pt idx="829">
                  <c:v>220</c:v>
                </c:pt>
                <c:pt idx="830">
                  <c:v>222</c:v>
                </c:pt>
                <c:pt idx="831">
                  <c:v>224</c:v>
                </c:pt>
                <c:pt idx="832">
                  <c:v>226</c:v>
                </c:pt>
                <c:pt idx="833">
                  <c:v>228</c:v>
                </c:pt>
                <c:pt idx="834">
                  <c:v>230</c:v>
                </c:pt>
                <c:pt idx="835">
                  <c:v>232</c:v>
                </c:pt>
                <c:pt idx="836">
                  <c:v>234</c:v>
                </c:pt>
                <c:pt idx="837">
                  <c:v>236</c:v>
                </c:pt>
                <c:pt idx="838">
                  <c:v>238</c:v>
                </c:pt>
                <c:pt idx="839">
                  <c:v>240</c:v>
                </c:pt>
                <c:pt idx="840">
                  <c:v>242</c:v>
                </c:pt>
                <c:pt idx="841">
                  <c:v>244</c:v>
                </c:pt>
                <c:pt idx="842">
                  <c:v>246</c:v>
                </c:pt>
                <c:pt idx="843">
                  <c:v>248</c:v>
                </c:pt>
                <c:pt idx="844">
                  <c:v>250</c:v>
                </c:pt>
                <c:pt idx="845">
                  <c:v>252</c:v>
                </c:pt>
                <c:pt idx="846">
                  <c:v>254</c:v>
                </c:pt>
                <c:pt idx="847">
                  <c:v>256</c:v>
                </c:pt>
                <c:pt idx="848">
                  <c:v>258</c:v>
                </c:pt>
                <c:pt idx="849">
                  <c:v>260</c:v>
                </c:pt>
                <c:pt idx="850">
                  <c:v>262</c:v>
                </c:pt>
                <c:pt idx="851">
                  <c:v>264</c:v>
                </c:pt>
                <c:pt idx="852">
                  <c:v>266</c:v>
                </c:pt>
                <c:pt idx="853">
                  <c:v>268</c:v>
                </c:pt>
                <c:pt idx="854">
                  <c:v>270</c:v>
                </c:pt>
                <c:pt idx="855">
                  <c:v>272</c:v>
                </c:pt>
                <c:pt idx="856">
                  <c:v>274</c:v>
                </c:pt>
                <c:pt idx="857">
                  <c:v>276</c:v>
                </c:pt>
                <c:pt idx="858">
                  <c:v>278</c:v>
                </c:pt>
                <c:pt idx="859">
                  <c:v>280</c:v>
                </c:pt>
                <c:pt idx="860">
                  <c:v>282</c:v>
                </c:pt>
                <c:pt idx="861">
                  <c:v>284</c:v>
                </c:pt>
                <c:pt idx="862">
                  <c:v>286</c:v>
                </c:pt>
                <c:pt idx="863">
                  <c:v>288</c:v>
                </c:pt>
                <c:pt idx="864">
                  <c:v>290</c:v>
                </c:pt>
                <c:pt idx="865">
                  <c:v>292</c:v>
                </c:pt>
                <c:pt idx="866">
                  <c:v>294</c:v>
                </c:pt>
                <c:pt idx="867">
                  <c:v>296</c:v>
                </c:pt>
                <c:pt idx="868">
                  <c:v>298</c:v>
                </c:pt>
                <c:pt idx="869">
                  <c:v>300</c:v>
                </c:pt>
                <c:pt idx="870">
                  <c:v>302</c:v>
                </c:pt>
                <c:pt idx="871">
                  <c:v>304</c:v>
                </c:pt>
                <c:pt idx="872">
                  <c:v>306</c:v>
                </c:pt>
                <c:pt idx="873">
                  <c:v>308</c:v>
                </c:pt>
                <c:pt idx="874">
                  <c:v>310</c:v>
                </c:pt>
                <c:pt idx="875">
                  <c:v>312</c:v>
                </c:pt>
                <c:pt idx="876">
                  <c:v>314</c:v>
                </c:pt>
                <c:pt idx="877">
                  <c:v>316</c:v>
                </c:pt>
                <c:pt idx="878">
                  <c:v>318</c:v>
                </c:pt>
                <c:pt idx="879">
                  <c:v>320</c:v>
                </c:pt>
                <c:pt idx="880">
                  <c:v>322</c:v>
                </c:pt>
                <c:pt idx="881">
                  <c:v>324</c:v>
                </c:pt>
                <c:pt idx="882">
                  <c:v>326</c:v>
                </c:pt>
                <c:pt idx="883">
                  <c:v>328</c:v>
                </c:pt>
                <c:pt idx="884">
                  <c:v>330</c:v>
                </c:pt>
                <c:pt idx="885">
                  <c:v>332</c:v>
                </c:pt>
                <c:pt idx="886">
                  <c:v>334</c:v>
                </c:pt>
                <c:pt idx="887">
                  <c:v>336</c:v>
                </c:pt>
                <c:pt idx="888">
                  <c:v>338</c:v>
                </c:pt>
                <c:pt idx="889">
                  <c:v>340</c:v>
                </c:pt>
                <c:pt idx="890">
                  <c:v>342</c:v>
                </c:pt>
                <c:pt idx="891">
                  <c:v>344</c:v>
                </c:pt>
                <c:pt idx="892">
                  <c:v>346</c:v>
                </c:pt>
                <c:pt idx="893">
                  <c:v>348</c:v>
                </c:pt>
                <c:pt idx="894">
                  <c:v>350</c:v>
                </c:pt>
                <c:pt idx="895">
                  <c:v>352</c:v>
                </c:pt>
                <c:pt idx="896">
                  <c:v>354</c:v>
                </c:pt>
                <c:pt idx="897">
                  <c:v>356</c:v>
                </c:pt>
                <c:pt idx="898">
                  <c:v>358</c:v>
                </c:pt>
                <c:pt idx="899">
                  <c:v>0</c:v>
                </c:pt>
                <c:pt idx="900">
                  <c:v>2</c:v>
                </c:pt>
                <c:pt idx="901">
                  <c:v>4</c:v>
                </c:pt>
                <c:pt idx="902">
                  <c:v>6</c:v>
                </c:pt>
                <c:pt idx="903">
                  <c:v>8</c:v>
                </c:pt>
                <c:pt idx="904">
                  <c:v>10</c:v>
                </c:pt>
                <c:pt idx="905">
                  <c:v>12</c:v>
                </c:pt>
                <c:pt idx="906">
                  <c:v>14</c:v>
                </c:pt>
                <c:pt idx="907">
                  <c:v>16</c:v>
                </c:pt>
                <c:pt idx="908">
                  <c:v>18</c:v>
                </c:pt>
                <c:pt idx="909">
                  <c:v>20</c:v>
                </c:pt>
                <c:pt idx="910">
                  <c:v>22</c:v>
                </c:pt>
                <c:pt idx="911">
                  <c:v>24</c:v>
                </c:pt>
                <c:pt idx="912">
                  <c:v>26</c:v>
                </c:pt>
                <c:pt idx="913">
                  <c:v>28</c:v>
                </c:pt>
                <c:pt idx="914">
                  <c:v>30</c:v>
                </c:pt>
                <c:pt idx="915">
                  <c:v>32</c:v>
                </c:pt>
                <c:pt idx="916">
                  <c:v>34</c:v>
                </c:pt>
                <c:pt idx="917">
                  <c:v>36</c:v>
                </c:pt>
                <c:pt idx="918">
                  <c:v>38</c:v>
                </c:pt>
                <c:pt idx="919">
                  <c:v>40</c:v>
                </c:pt>
                <c:pt idx="920">
                  <c:v>42</c:v>
                </c:pt>
                <c:pt idx="921">
                  <c:v>44</c:v>
                </c:pt>
                <c:pt idx="922">
                  <c:v>46</c:v>
                </c:pt>
                <c:pt idx="923">
                  <c:v>48</c:v>
                </c:pt>
                <c:pt idx="924">
                  <c:v>50</c:v>
                </c:pt>
                <c:pt idx="925">
                  <c:v>52</c:v>
                </c:pt>
                <c:pt idx="926">
                  <c:v>54</c:v>
                </c:pt>
                <c:pt idx="927">
                  <c:v>56</c:v>
                </c:pt>
                <c:pt idx="928">
                  <c:v>58</c:v>
                </c:pt>
                <c:pt idx="929">
                  <c:v>60</c:v>
                </c:pt>
                <c:pt idx="930">
                  <c:v>62</c:v>
                </c:pt>
                <c:pt idx="931">
                  <c:v>64</c:v>
                </c:pt>
                <c:pt idx="932">
                  <c:v>66</c:v>
                </c:pt>
                <c:pt idx="933">
                  <c:v>68</c:v>
                </c:pt>
                <c:pt idx="934">
                  <c:v>70</c:v>
                </c:pt>
                <c:pt idx="935">
                  <c:v>72</c:v>
                </c:pt>
                <c:pt idx="936">
                  <c:v>74</c:v>
                </c:pt>
                <c:pt idx="937">
                  <c:v>76</c:v>
                </c:pt>
                <c:pt idx="938">
                  <c:v>78</c:v>
                </c:pt>
                <c:pt idx="939">
                  <c:v>80</c:v>
                </c:pt>
                <c:pt idx="940">
                  <c:v>82</c:v>
                </c:pt>
                <c:pt idx="941">
                  <c:v>84</c:v>
                </c:pt>
                <c:pt idx="942">
                  <c:v>86</c:v>
                </c:pt>
                <c:pt idx="943">
                  <c:v>88</c:v>
                </c:pt>
                <c:pt idx="944">
                  <c:v>90</c:v>
                </c:pt>
                <c:pt idx="945">
                  <c:v>92</c:v>
                </c:pt>
                <c:pt idx="946">
                  <c:v>94</c:v>
                </c:pt>
                <c:pt idx="947">
                  <c:v>96</c:v>
                </c:pt>
                <c:pt idx="948">
                  <c:v>98</c:v>
                </c:pt>
                <c:pt idx="949">
                  <c:v>100</c:v>
                </c:pt>
                <c:pt idx="950">
                  <c:v>102</c:v>
                </c:pt>
                <c:pt idx="951">
                  <c:v>104</c:v>
                </c:pt>
                <c:pt idx="952">
                  <c:v>106</c:v>
                </c:pt>
                <c:pt idx="953">
                  <c:v>108</c:v>
                </c:pt>
                <c:pt idx="954">
                  <c:v>110</c:v>
                </c:pt>
                <c:pt idx="955">
                  <c:v>112</c:v>
                </c:pt>
                <c:pt idx="956">
                  <c:v>114</c:v>
                </c:pt>
                <c:pt idx="957">
                  <c:v>116</c:v>
                </c:pt>
                <c:pt idx="958">
                  <c:v>118</c:v>
                </c:pt>
                <c:pt idx="959">
                  <c:v>120</c:v>
                </c:pt>
                <c:pt idx="960">
                  <c:v>122</c:v>
                </c:pt>
                <c:pt idx="961">
                  <c:v>124</c:v>
                </c:pt>
                <c:pt idx="962">
                  <c:v>126</c:v>
                </c:pt>
                <c:pt idx="963">
                  <c:v>128</c:v>
                </c:pt>
                <c:pt idx="964">
                  <c:v>130</c:v>
                </c:pt>
                <c:pt idx="965">
                  <c:v>132</c:v>
                </c:pt>
                <c:pt idx="966">
                  <c:v>134</c:v>
                </c:pt>
                <c:pt idx="967">
                  <c:v>136</c:v>
                </c:pt>
                <c:pt idx="968">
                  <c:v>138</c:v>
                </c:pt>
                <c:pt idx="969">
                  <c:v>140</c:v>
                </c:pt>
                <c:pt idx="970">
                  <c:v>142</c:v>
                </c:pt>
                <c:pt idx="971">
                  <c:v>144</c:v>
                </c:pt>
                <c:pt idx="972">
                  <c:v>146</c:v>
                </c:pt>
                <c:pt idx="973">
                  <c:v>148</c:v>
                </c:pt>
                <c:pt idx="974">
                  <c:v>150</c:v>
                </c:pt>
                <c:pt idx="975">
                  <c:v>152</c:v>
                </c:pt>
                <c:pt idx="976">
                  <c:v>154</c:v>
                </c:pt>
                <c:pt idx="977">
                  <c:v>156</c:v>
                </c:pt>
                <c:pt idx="978">
                  <c:v>158</c:v>
                </c:pt>
                <c:pt idx="979">
                  <c:v>160</c:v>
                </c:pt>
                <c:pt idx="980">
                  <c:v>162</c:v>
                </c:pt>
                <c:pt idx="981">
                  <c:v>164</c:v>
                </c:pt>
                <c:pt idx="982">
                  <c:v>166</c:v>
                </c:pt>
                <c:pt idx="983">
                  <c:v>168</c:v>
                </c:pt>
                <c:pt idx="984">
                  <c:v>170</c:v>
                </c:pt>
                <c:pt idx="985">
                  <c:v>172</c:v>
                </c:pt>
                <c:pt idx="986">
                  <c:v>174</c:v>
                </c:pt>
                <c:pt idx="987">
                  <c:v>176</c:v>
                </c:pt>
                <c:pt idx="988">
                  <c:v>178</c:v>
                </c:pt>
                <c:pt idx="989">
                  <c:v>180</c:v>
                </c:pt>
                <c:pt idx="990">
                  <c:v>182</c:v>
                </c:pt>
                <c:pt idx="991">
                  <c:v>184</c:v>
                </c:pt>
                <c:pt idx="992">
                  <c:v>186</c:v>
                </c:pt>
                <c:pt idx="993">
                  <c:v>188</c:v>
                </c:pt>
                <c:pt idx="994">
                  <c:v>190</c:v>
                </c:pt>
                <c:pt idx="995">
                  <c:v>192</c:v>
                </c:pt>
                <c:pt idx="996">
                  <c:v>194</c:v>
                </c:pt>
                <c:pt idx="997">
                  <c:v>196</c:v>
                </c:pt>
                <c:pt idx="998">
                  <c:v>198</c:v>
                </c:pt>
                <c:pt idx="999">
                  <c:v>200</c:v>
                </c:pt>
                <c:pt idx="1000">
                  <c:v>202</c:v>
                </c:pt>
                <c:pt idx="1001">
                  <c:v>204</c:v>
                </c:pt>
                <c:pt idx="1002">
                  <c:v>206</c:v>
                </c:pt>
                <c:pt idx="1003">
                  <c:v>208</c:v>
                </c:pt>
                <c:pt idx="1004">
                  <c:v>210</c:v>
                </c:pt>
                <c:pt idx="1005">
                  <c:v>212</c:v>
                </c:pt>
                <c:pt idx="1006">
                  <c:v>214</c:v>
                </c:pt>
                <c:pt idx="1007">
                  <c:v>216</c:v>
                </c:pt>
                <c:pt idx="1008">
                  <c:v>218</c:v>
                </c:pt>
                <c:pt idx="1009">
                  <c:v>220</c:v>
                </c:pt>
                <c:pt idx="1010">
                  <c:v>222</c:v>
                </c:pt>
                <c:pt idx="1011">
                  <c:v>224</c:v>
                </c:pt>
                <c:pt idx="1012">
                  <c:v>226</c:v>
                </c:pt>
                <c:pt idx="1013">
                  <c:v>228</c:v>
                </c:pt>
                <c:pt idx="1014">
                  <c:v>230</c:v>
                </c:pt>
                <c:pt idx="1015">
                  <c:v>232</c:v>
                </c:pt>
                <c:pt idx="1016">
                  <c:v>234</c:v>
                </c:pt>
                <c:pt idx="1017">
                  <c:v>236</c:v>
                </c:pt>
                <c:pt idx="1018">
                  <c:v>238</c:v>
                </c:pt>
                <c:pt idx="1019">
                  <c:v>240</c:v>
                </c:pt>
                <c:pt idx="1020">
                  <c:v>242</c:v>
                </c:pt>
                <c:pt idx="1021">
                  <c:v>244</c:v>
                </c:pt>
                <c:pt idx="1022">
                  <c:v>246</c:v>
                </c:pt>
                <c:pt idx="1023">
                  <c:v>248</c:v>
                </c:pt>
                <c:pt idx="1024">
                  <c:v>250</c:v>
                </c:pt>
                <c:pt idx="1025">
                  <c:v>252</c:v>
                </c:pt>
                <c:pt idx="1026">
                  <c:v>254</c:v>
                </c:pt>
                <c:pt idx="1027">
                  <c:v>256</c:v>
                </c:pt>
                <c:pt idx="1028">
                  <c:v>258</c:v>
                </c:pt>
                <c:pt idx="1029">
                  <c:v>260</c:v>
                </c:pt>
                <c:pt idx="1030">
                  <c:v>262</c:v>
                </c:pt>
                <c:pt idx="1031">
                  <c:v>264</c:v>
                </c:pt>
                <c:pt idx="1032">
                  <c:v>266</c:v>
                </c:pt>
                <c:pt idx="1033">
                  <c:v>268</c:v>
                </c:pt>
                <c:pt idx="1034">
                  <c:v>270</c:v>
                </c:pt>
                <c:pt idx="1035">
                  <c:v>272</c:v>
                </c:pt>
                <c:pt idx="1036">
                  <c:v>274</c:v>
                </c:pt>
                <c:pt idx="1037">
                  <c:v>276</c:v>
                </c:pt>
                <c:pt idx="1038">
                  <c:v>278</c:v>
                </c:pt>
                <c:pt idx="1039">
                  <c:v>280</c:v>
                </c:pt>
                <c:pt idx="1040">
                  <c:v>282</c:v>
                </c:pt>
                <c:pt idx="1041">
                  <c:v>284</c:v>
                </c:pt>
                <c:pt idx="1042">
                  <c:v>286</c:v>
                </c:pt>
                <c:pt idx="1043">
                  <c:v>288</c:v>
                </c:pt>
                <c:pt idx="1044">
                  <c:v>290</c:v>
                </c:pt>
                <c:pt idx="1045">
                  <c:v>292</c:v>
                </c:pt>
                <c:pt idx="1046">
                  <c:v>294</c:v>
                </c:pt>
                <c:pt idx="1047">
                  <c:v>296</c:v>
                </c:pt>
                <c:pt idx="1048">
                  <c:v>298</c:v>
                </c:pt>
                <c:pt idx="1049">
                  <c:v>300</c:v>
                </c:pt>
                <c:pt idx="1050">
                  <c:v>302</c:v>
                </c:pt>
                <c:pt idx="1051">
                  <c:v>304</c:v>
                </c:pt>
                <c:pt idx="1052">
                  <c:v>306</c:v>
                </c:pt>
                <c:pt idx="1053">
                  <c:v>308</c:v>
                </c:pt>
                <c:pt idx="1054">
                  <c:v>310</c:v>
                </c:pt>
                <c:pt idx="1055">
                  <c:v>312</c:v>
                </c:pt>
                <c:pt idx="1056">
                  <c:v>314</c:v>
                </c:pt>
                <c:pt idx="1057">
                  <c:v>316</c:v>
                </c:pt>
                <c:pt idx="1058">
                  <c:v>318</c:v>
                </c:pt>
                <c:pt idx="1059">
                  <c:v>320</c:v>
                </c:pt>
                <c:pt idx="1060">
                  <c:v>322</c:v>
                </c:pt>
                <c:pt idx="1061">
                  <c:v>324</c:v>
                </c:pt>
                <c:pt idx="1062">
                  <c:v>326</c:v>
                </c:pt>
                <c:pt idx="1063">
                  <c:v>328</c:v>
                </c:pt>
                <c:pt idx="1064">
                  <c:v>330</c:v>
                </c:pt>
                <c:pt idx="1065">
                  <c:v>332</c:v>
                </c:pt>
                <c:pt idx="1066">
                  <c:v>334</c:v>
                </c:pt>
                <c:pt idx="1067">
                  <c:v>336</c:v>
                </c:pt>
                <c:pt idx="1068">
                  <c:v>338</c:v>
                </c:pt>
                <c:pt idx="1069">
                  <c:v>340</c:v>
                </c:pt>
                <c:pt idx="1070">
                  <c:v>342</c:v>
                </c:pt>
                <c:pt idx="1071">
                  <c:v>344</c:v>
                </c:pt>
                <c:pt idx="1072">
                  <c:v>346</c:v>
                </c:pt>
                <c:pt idx="1073">
                  <c:v>348</c:v>
                </c:pt>
                <c:pt idx="1074">
                  <c:v>350</c:v>
                </c:pt>
                <c:pt idx="1075">
                  <c:v>352</c:v>
                </c:pt>
                <c:pt idx="1076">
                  <c:v>354</c:v>
                </c:pt>
                <c:pt idx="1077">
                  <c:v>356</c:v>
                </c:pt>
                <c:pt idx="1078">
                  <c:v>358</c:v>
                </c:pt>
                <c:pt idx="1079">
                  <c:v>0</c:v>
                </c:pt>
                <c:pt idx="1080">
                  <c:v>2</c:v>
                </c:pt>
                <c:pt idx="1081">
                  <c:v>4</c:v>
                </c:pt>
                <c:pt idx="1082">
                  <c:v>6</c:v>
                </c:pt>
                <c:pt idx="1083">
                  <c:v>8</c:v>
                </c:pt>
                <c:pt idx="1084">
                  <c:v>10</c:v>
                </c:pt>
                <c:pt idx="1085">
                  <c:v>12</c:v>
                </c:pt>
                <c:pt idx="1086">
                  <c:v>14</c:v>
                </c:pt>
                <c:pt idx="1087">
                  <c:v>16</c:v>
                </c:pt>
                <c:pt idx="1088">
                  <c:v>18</c:v>
                </c:pt>
                <c:pt idx="1089">
                  <c:v>20</c:v>
                </c:pt>
                <c:pt idx="1090">
                  <c:v>22</c:v>
                </c:pt>
                <c:pt idx="1091">
                  <c:v>24</c:v>
                </c:pt>
                <c:pt idx="1092">
                  <c:v>26</c:v>
                </c:pt>
                <c:pt idx="1093">
                  <c:v>28</c:v>
                </c:pt>
                <c:pt idx="1094">
                  <c:v>30</c:v>
                </c:pt>
                <c:pt idx="1095">
                  <c:v>32</c:v>
                </c:pt>
                <c:pt idx="1096">
                  <c:v>34</c:v>
                </c:pt>
                <c:pt idx="1097">
                  <c:v>36</c:v>
                </c:pt>
                <c:pt idx="1098">
                  <c:v>38</c:v>
                </c:pt>
                <c:pt idx="1099">
                  <c:v>40</c:v>
                </c:pt>
                <c:pt idx="1100">
                  <c:v>42</c:v>
                </c:pt>
                <c:pt idx="1101">
                  <c:v>44</c:v>
                </c:pt>
                <c:pt idx="1102">
                  <c:v>46</c:v>
                </c:pt>
                <c:pt idx="1103">
                  <c:v>48</c:v>
                </c:pt>
                <c:pt idx="1104">
                  <c:v>50</c:v>
                </c:pt>
                <c:pt idx="1105">
                  <c:v>52</c:v>
                </c:pt>
                <c:pt idx="1106">
                  <c:v>54</c:v>
                </c:pt>
                <c:pt idx="1107">
                  <c:v>56</c:v>
                </c:pt>
                <c:pt idx="1108">
                  <c:v>58</c:v>
                </c:pt>
                <c:pt idx="1109">
                  <c:v>60</c:v>
                </c:pt>
                <c:pt idx="1110">
                  <c:v>62</c:v>
                </c:pt>
                <c:pt idx="1111">
                  <c:v>64</c:v>
                </c:pt>
                <c:pt idx="1112">
                  <c:v>66</c:v>
                </c:pt>
                <c:pt idx="1113">
                  <c:v>68</c:v>
                </c:pt>
                <c:pt idx="1114">
                  <c:v>70</c:v>
                </c:pt>
                <c:pt idx="1115">
                  <c:v>72</c:v>
                </c:pt>
                <c:pt idx="1116">
                  <c:v>74</c:v>
                </c:pt>
                <c:pt idx="1117">
                  <c:v>76</c:v>
                </c:pt>
                <c:pt idx="1118">
                  <c:v>78</c:v>
                </c:pt>
                <c:pt idx="1119">
                  <c:v>80</c:v>
                </c:pt>
                <c:pt idx="1120">
                  <c:v>82</c:v>
                </c:pt>
                <c:pt idx="1121">
                  <c:v>84</c:v>
                </c:pt>
                <c:pt idx="1122">
                  <c:v>86</c:v>
                </c:pt>
                <c:pt idx="1123">
                  <c:v>88</c:v>
                </c:pt>
                <c:pt idx="1124">
                  <c:v>90</c:v>
                </c:pt>
                <c:pt idx="1125">
                  <c:v>92</c:v>
                </c:pt>
                <c:pt idx="1126">
                  <c:v>94</c:v>
                </c:pt>
                <c:pt idx="1127">
                  <c:v>96</c:v>
                </c:pt>
                <c:pt idx="1128">
                  <c:v>98</c:v>
                </c:pt>
                <c:pt idx="1129">
                  <c:v>100</c:v>
                </c:pt>
                <c:pt idx="1130">
                  <c:v>102</c:v>
                </c:pt>
                <c:pt idx="1131">
                  <c:v>104</c:v>
                </c:pt>
                <c:pt idx="1132">
                  <c:v>106</c:v>
                </c:pt>
                <c:pt idx="1133">
                  <c:v>108</c:v>
                </c:pt>
                <c:pt idx="1134">
                  <c:v>110</c:v>
                </c:pt>
                <c:pt idx="1135">
                  <c:v>112</c:v>
                </c:pt>
                <c:pt idx="1136">
                  <c:v>114</c:v>
                </c:pt>
                <c:pt idx="1137">
                  <c:v>116</c:v>
                </c:pt>
                <c:pt idx="1138">
                  <c:v>118</c:v>
                </c:pt>
                <c:pt idx="1139">
                  <c:v>120</c:v>
                </c:pt>
                <c:pt idx="1140">
                  <c:v>122</c:v>
                </c:pt>
                <c:pt idx="1141">
                  <c:v>124</c:v>
                </c:pt>
                <c:pt idx="1142">
                  <c:v>126</c:v>
                </c:pt>
                <c:pt idx="1143">
                  <c:v>128</c:v>
                </c:pt>
                <c:pt idx="1144">
                  <c:v>130</c:v>
                </c:pt>
                <c:pt idx="1145">
                  <c:v>132</c:v>
                </c:pt>
                <c:pt idx="1146">
                  <c:v>134</c:v>
                </c:pt>
                <c:pt idx="1147">
                  <c:v>136</c:v>
                </c:pt>
                <c:pt idx="1148">
                  <c:v>138</c:v>
                </c:pt>
                <c:pt idx="1149">
                  <c:v>140</c:v>
                </c:pt>
                <c:pt idx="1150">
                  <c:v>142</c:v>
                </c:pt>
                <c:pt idx="1151">
                  <c:v>144</c:v>
                </c:pt>
                <c:pt idx="1152">
                  <c:v>146</c:v>
                </c:pt>
                <c:pt idx="1153">
                  <c:v>148</c:v>
                </c:pt>
                <c:pt idx="1154">
                  <c:v>150</c:v>
                </c:pt>
                <c:pt idx="1155">
                  <c:v>152</c:v>
                </c:pt>
                <c:pt idx="1156">
                  <c:v>154</c:v>
                </c:pt>
                <c:pt idx="1157">
                  <c:v>156</c:v>
                </c:pt>
                <c:pt idx="1158">
                  <c:v>158</c:v>
                </c:pt>
                <c:pt idx="1159">
                  <c:v>160</c:v>
                </c:pt>
                <c:pt idx="1160">
                  <c:v>162</c:v>
                </c:pt>
                <c:pt idx="1161">
                  <c:v>164</c:v>
                </c:pt>
                <c:pt idx="1162">
                  <c:v>166</c:v>
                </c:pt>
                <c:pt idx="1163">
                  <c:v>168</c:v>
                </c:pt>
                <c:pt idx="1164">
                  <c:v>170</c:v>
                </c:pt>
                <c:pt idx="1165">
                  <c:v>172</c:v>
                </c:pt>
                <c:pt idx="1166">
                  <c:v>174</c:v>
                </c:pt>
                <c:pt idx="1167">
                  <c:v>176</c:v>
                </c:pt>
                <c:pt idx="1168">
                  <c:v>178</c:v>
                </c:pt>
                <c:pt idx="1169">
                  <c:v>180</c:v>
                </c:pt>
                <c:pt idx="1170">
                  <c:v>182</c:v>
                </c:pt>
                <c:pt idx="1171">
                  <c:v>184</c:v>
                </c:pt>
                <c:pt idx="1172">
                  <c:v>186</c:v>
                </c:pt>
                <c:pt idx="1173">
                  <c:v>188</c:v>
                </c:pt>
                <c:pt idx="1174">
                  <c:v>190</c:v>
                </c:pt>
                <c:pt idx="1175">
                  <c:v>192</c:v>
                </c:pt>
                <c:pt idx="1176">
                  <c:v>194</c:v>
                </c:pt>
                <c:pt idx="1177">
                  <c:v>196</c:v>
                </c:pt>
                <c:pt idx="1178">
                  <c:v>198</c:v>
                </c:pt>
                <c:pt idx="1179">
                  <c:v>200</c:v>
                </c:pt>
                <c:pt idx="1180">
                  <c:v>202</c:v>
                </c:pt>
                <c:pt idx="1181">
                  <c:v>204</c:v>
                </c:pt>
                <c:pt idx="1182">
                  <c:v>206</c:v>
                </c:pt>
                <c:pt idx="1183">
                  <c:v>208</c:v>
                </c:pt>
                <c:pt idx="1184">
                  <c:v>210</c:v>
                </c:pt>
                <c:pt idx="1185">
                  <c:v>212</c:v>
                </c:pt>
                <c:pt idx="1186">
                  <c:v>214</c:v>
                </c:pt>
                <c:pt idx="1187">
                  <c:v>216</c:v>
                </c:pt>
                <c:pt idx="1188">
                  <c:v>218</c:v>
                </c:pt>
                <c:pt idx="1189">
                  <c:v>220</c:v>
                </c:pt>
                <c:pt idx="1190">
                  <c:v>222</c:v>
                </c:pt>
                <c:pt idx="1191">
                  <c:v>224</c:v>
                </c:pt>
                <c:pt idx="1192">
                  <c:v>226</c:v>
                </c:pt>
                <c:pt idx="1193">
                  <c:v>228</c:v>
                </c:pt>
                <c:pt idx="1194">
                  <c:v>230</c:v>
                </c:pt>
                <c:pt idx="1195">
                  <c:v>232</c:v>
                </c:pt>
                <c:pt idx="1196">
                  <c:v>234</c:v>
                </c:pt>
                <c:pt idx="1197">
                  <c:v>236</c:v>
                </c:pt>
                <c:pt idx="1198">
                  <c:v>238</c:v>
                </c:pt>
                <c:pt idx="1199">
                  <c:v>240</c:v>
                </c:pt>
                <c:pt idx="1200">
                  <c:v>242</c:v>
                </c:pt>
                <c:pt idx="1201">
                  <c:v>244</c:v>
                </c:pt>
                <c:pt idx="1202">
                  <c:v>246</c:v>
                </c:pt>
                <c:pt idx="1203">
                  <c:v>248</c:v>
                </c:pt>
                <c:pt idx="1204">
                  <c:v>250</c:v>
                </c:pt>
                <c:pt idx="1205">
                  <c:v>252</c:v>
                </c:pt>
                <c:pt idx="1206">
                  <c:v>254</c:v>
                </c:pt>
                <c:pt idx="1207">
                  <c:v>256</c:v>
                </c:pt>
                <c:pt idx="1208">
                  <c:v>258</c:v>
                </c:pt>
                <c:pt idx="1209">
                  <c:v>260</c:v>
                </c:pt>
                <c:pt idx="1210">
                  <c:v>262</c:v>
                </c:pt>
                <c:pt idx="1211">
                  <c:v>264</c:v>
                </c:pt>
                <c:pt idx="1212">
                  <c:v>266</c:v>
                </c:pt>
                <c:pt idx="1213">
                  <c:v>268</c:v>
                </c:pt>
                <c:pt idx="1214">
                  <c:v>270</c:v>
                </c:pt>
                <c:pt idx="1215">
                  <c:v>272</c:v>
                </c:pt>
                <c:pt idx="1216">
                  <c:v>274</c:v>
                </c:pt>
                <c:pt idx="1217">
                  <c:v>276</c:v>
                </c:pt>
                <c:pt idx="1218">
                  <c:v>278</c:v>
                </c:pt>
                <c:pt idx="1219">
                  <c:v>280</c:v>
                </c:pt>
                <c:pt idx="1220">
                  <c:v>282</c:v>
                </c:pt>
                <c:pt idx="1221">
                  <c:v>284</c:v>
                </c:pt>
                <c:pt idx="1222">
                  <c:v>286</c:v>
                </c:pt>
                <c:pt idx="1223">
                  <c:v>288</c:v>
                </c:pt>
                <c:pt idx="1224">
                  <c:v>290</c:v>
                </c:pt>
                <c:pt idx="1225">
                  <c:v>292</c:v>
                </c:pt>
                <c:pt idx="1226">
                  <c:v>294</c:v>
                </c:pt>
                <c:pt idx="1227">
                  <c:v>296</c:v>
                </c:pt>
                <c:pt idx="1228">
                  <c:v>298</c:v>
                </c:pt>
                <c:pt idx="1229">
                  <c:v>300</c:v>
                </c:pt>
                <c:pt idx="1230">
                  <c:v>302</c:v>
                </c:pt>
                <c:pt idx="1231">
                  <c:v>304</c:v>
                </c:pt>
                <c:pt idx="1232">
                  <c:v>306</c:v>
                </c:pt>
                <c:pt idx="1233">
                  <c:v>308</c:v>
                </c:pt>
                <c:pt idx="1234">
                  <c:v>310</c:v>
                </c:pt>
                <c:pt idx="1235">
                  <c:v>312</c:v>
                </c:pt>
                <c:pt idx="1236">
                  <c:v>314</c:v>
                </c:pt>
                <c:pt idx="1237">
                  <c:v>316</c:v>
                </c:pt>
                <c:pt idx="1238">
                  <c:v>318</c:v>
                </c:pt>
                <c:pt idx="1239">
                  <c:v>320</c:v>
                </c:pt>
                <c:pt idx="1240">
                  <c:v>322</c:v>
                </c:pt>
                <c:pt idx="1241">
                  <c:v>324</c:v>
                </c:pt>
                <c:pt idx="1242">
                  <c:v>326</c:v>
                </c:pt>
                <c:pt idx="1243">
                  <c:v>328</c:v>
                </c:pt>
                <c:pt idx="1244">
                  <c:v>330</c:v>
                </c:pt>
                <c:pt idx="1245">
                  <c:v>332</c:v>
                </c:pt>
                <c:pt idx="1246">
                  <c:v>334</c:v>
                </c:pt>
                <c:pt idx="1247">
                  <c:v>336</c:v>
                </c:pt>
                <c:pt idx="1248">
                  <c:v>338</c:v>
                </c:pt>
                <c:pt idx="1249">
                  <c:v>340</c:v>
                </c:pt>
                <c:pt idx="1250">
                  <c:v>342</c:v>
                </c:pt>
                <c:pt idx="1251">
                  <c:v>344</c:v>
                </c:pt>
                <c:pt idx="1252">
                  <c:v>346</c:v>
                </c:pt>
                <c:pt idx="1253">
                  <c:v>348</c:v>
                </c:pt>
                <c:pt idx="1254">
                  <c:v>350</c:v>
                </c:pt>
                <c:pt idx="1255">
                  <c:v>352</c:v>
                </c:pt>
                <c:pt idx="1256">
                  <c:v>354</c:v>
                </c:pt>
                <c:pt idx="1257">
                  <c:v>356</c:v>
                </c:pt>
                <c:pt idx="1258">
                  <c:v>358</c:v>
                </c:pt>
                <c:pt idx="1259">
                  <c:v>0</c:v>
                </c:pt>
                <c:pt idx="1260">
                  <c:v>2</c:v>
                </c:pt>
                <c:pt idx="1261">
                  <c:v>4</c:v>
                </c:pt>
                <c:pt idx="1262">
                  <c:v>6</c:v>
                </c:pt>
                <c:pt idx="1263">
                  <c:v>8</c:v>
                </c:pt>
                <c:pt idx="1264">
                  <c:v>10</c:v>
                </c:pt>
                <c:pt idx="1265">
                  <c:v>12</c:v>
                </c:pt>
                <c:pt idx="1266">
                  <c:v>14</c:v>
                </c:pt>
                <c:pt idx="1267">
                  <c:v>16</c:v>
                </c:pt>
                <c:pt idx="1268">
                  <c:v>18</c:v>
                </c:pt>
                <c:pt idx="1269">
                  <c:v>20</c:v>
                </c:pt>
                <c:pt idx="1270">
                  <c:v>22</c:v>
                </c:pt>
                <c:pt idx="1271">
                  <c:v>24</c:v>
                </c:pt>
                <c:pt idx="1272">
                  <c:v>26</c:v>
                </c:pt>
                <c:pt idx="1273">
                  <c:v>28</c:v>
                </c:pt>
                <c:pt idx="1274">
                  <c:v>30</c:v>
                </c:pt>
                <c:pt idx="1275">
                  <c:v>32</c:v>
                </c:pt>
                <c:pt idx="1276">
                  <c:v>34</c:v>
                </c:pt>
                <c:pt idx="1277">
                  <c:v>36</c:v>
                </c:pt>
                <c:pt idx="1278">
                  <c:v>38</c:v>
                </c:pt>
                <c:pt idx="1279">
                  <c:v>40</c:v>
                </c:pt>
                <c:pt idx="1280">
                  <c:v>42</c:v>
                </c:pt>
                <c:pt idx="1281">
                  <c:v>44</c:v>
                </c:pt>
                <c:pt idx="1282">
                  <c:v>46</c:v>
                </c:pt>
                <c:pt idx="1283">
                  <c:v>48</c:v>
                </c:pt>
                <c:pt idx="1284">
                  <c:v>50</c:v>
                </c:pt>
                <c:pt idx="1285">
                  <c:v>52</c:v>
                </c:pt>
                <c:pt idx="1286">
                  <c:v>54</c:v>
                </c:pt>
                <c:pt idx="1287">
                  <c:v>56</c:v>
                </c:pt>
                <c:pt idx="1288">
                  <c:v>58</c:v>
                </c:pt>
                <c:pt idx="1289">
                  <c:v>60</c:v>
                </c:pt>
                <c:pt idx="1290">
                  <c:v>62</c:v>
                </c:pt>
                <c:pt idx="1291">
                  <c:v>64</c:v>
                </c:pt>
                <c:pt idx="1292">
                  <c:v>66</c:v>
                </c:pt>
                <c:pt idx="1293">
                  <c:v>68</c:v>
                </c:pt>
                <c:pt idx="1294">
                  <c:v>70</c:v>
                </c:pt>
                <c:pt idx="1295">
                  <c:v>72</c:v>
                </c:pt>
                <c:pt idx="1296">
                  <c:v>74</c:v>
                </c:pt>
                <c:pt idx="1297">
                  <c:v>76</c:v>
                </c:pt>
                <c:pt idx="1298">
                  <c:v>78</c:v>
                </c:pt>
                <c:pt idx="1299">
                  <c:v>80</c:v>
                </c:pt>
                <c:pt idx="1300">
                  <c:v>82</c:v>
                </c:pt>
                <c:pt idx="1301">
                  <c:v>84</c:v>
                </c:pt>
                <c:pt idx="1302">
                  <c:v>86</c:v>
                </c:pt>
                <c:pt idx="1303">
                  <c:v>88</c:v>
                </c:pt>
                <c:pt idx="1304">
                  <c:v>90</c:v>
                </c:pt>
                <c:pt idx="1305">
                  <c:v>92</c:v>
                </c:pt>
                <c:pt idx="1306">
                  <c:v>94</c:v>
                </c:pt>
                <c:pt idx="1307">
                  <c:v>96</c:v>
                </c:pt>
                <c:pt idx="1308">
                  <c:v>98</c:v>
                </c:pt>
                <c:pt idx="1309">
                  <c:v>100</c:v>
                </c:pt>
                <c:pt idx="1310">
                  <c:v>102</c:v>
                </c:pt>
                <c:pt idx="1311">
                  <c:v>104</c:v>
                </c:pt>
                <c:pt idx="1312">
                  <c:v>106</c:v>
                </c:pt>
                <c:pt idx="1313">
                  <c:v>108</c:v>
                </c:pt>
                <c:pt idx="1314">
                  <c:v>110</c:v>
                </c:pt>
                <c:pt idx="1315">
                  <c:v>112</c:v>
                </c:pt>
                <c:pt idx="1316">
                  <c:v>114</c:v>
                </c:pt>
                <c:pt idx="1317">
                  <c:v>116</c:v>
                </c:pt>
                <c:pt idx="1318">
                  <c:v>118</c:v>
                </c:pt>
                <c:pt idx="1319">
                  <c:v>120</c:v>
                </c:pt>
                <c:pt idx="1320">
                  <c:v>122</c:v>
                </c:pt>
                <c:pt idx="1321">
                  <c:v>124</c:v>
                </c:pt>
                <c:pt idx="1322">
                  <c:v>126</c:v>
                </c:pt>
                <c:pt idx="1323">
                  <c:v>128</c:v>
                </c:pt>
                <c:pt idx="1324">
                  <c:v>130</c:v>
                </c:pt>
                <c:pt idx="1325">
                  <c:v>132</c:v>
                </c:pt>
                <c:pt idx="1326">
                  <c:v>134</c:v>
                </c:pt>
                <c:pt idx="1327">
                  <c:v>136</c:v>
                </c:pt>
                <c:pt idx="1328">
                  <c:v>138</c:v>
                </c:pt>
                <c:pt idx="1329">
                  <c:v>140</c:v>
                </c:pt>
                <c:pt idx="1330">
                  <c:v>142</c:v>
                </c:pt>
                <c:pt idx="1331">
                  <c:v>144</c:v>
                </c:pt>
                <c:pt idx="1332">
                  <c:v>146</c:v>
                </c:pt>
                <c:pt idx="1333">
                  <c:v>148</c:v>
                </c:pt>
                <c:pt idx="1334">
                  <c:v>150</c:v>
                </c:pt>
                <c:pt idx="1335">
                  <c:v>152</c:v>
                </c:pt>
                <c:pt idx="1336">
                  <c:v>154</c:v>
                </c:pt>
                <c:pt idx="1337">
                  <c:v>156</c:v>
                </c:pt>
                <c:pt idx="1338">
                  <c:v>158</c:v>
                </c:pt>
                <c:pt idx="1339">
                  <c:v>160</c:v>
                </c:pt>
                <c:pt idx="1340">
                  <c:v>162</c:v>
                </c:pt>
                <c:pt idx="1341">
                  <c:v>164</c:v>
                </c:pt>
                <c:pt idx="1342">
                  <c:v>166</c:v>
                </c:pt>
                <c:pt idx="1343">
                  <c:v>168</c:v>
                </c:pt>
                <c:pt idx="1344">
                  <c:v>170</c:v>
                </c:pt>
                <c:pt idx="1345">
                  <c:v>172</c:v>
                </c:pt>
                <c:pt idx="1346">
                  <c:v>174</c:v>
                </c:pt>
                <c:pt idx="1347">
                  <c:v>176</c:v>
                </c:pt>
                <c:pt idx="1348">
                  <c:v>178</c:v>
                </c:pt>
                <c:pt idx="1349">
                  <c:v>180</c:v>
                </c:pt>
                <c:pt idx="1350">
                  <c:v>182</c:v>
                </c:pt>
                <c:pt idx="1351">
                  <c:v>184</c:v>
                </c:pt>
                <c:pt idx="1352">
                  <c:v>186</c:v>
                </c:pt>
                <c:pt idx="1353">
                  <c:v>188</c:v>
                </c:pt>
                <c:pt idx="1354">
                  <c:v>190</c:v>
                </c:pt>
                <c:pt idx="1355">
                  <c:v>192</c:v>
                </c:pt>
                <c:pt idx="1356">
                  <c:v>194</c:v>
                </c:pt>
                <c:pt idx="1357">
                  <c:v>196</c:v>
                </c:pt>
                <c:pt idx="1358">
                  <c:v>198</c:v>
                </c:pt>
                <c:pt idx="1359">
                  <c:v>200</c:v>
                </c:pt>
                <c:pt idx="1360">
                  <c:v>202</c:v>
                </c:pt>
                <c:pt idx="1361">
                  <c:v>204</c:v>
                </c:pt>
                <c:pt idx="1362">
                  <c:v>206</c:v>
                </c:pt>
                <c:pt idx="1363">
                  <c:v>208</c:v>
                </c:pt>
                <c:pt idx="1364">
                  <c:v>210</c:v>
                </c:pt>
                <c:pt idx="1365">
                  <c:v>212</c:v>
                </c:pt>
                <c:pt idx="1366">
                  <c:v>214</c:v>
                </c:pt>
                <c:pt idx="1367">
                  <c:v>216</c:v>
                </c:pt>
                <c:pt idx="1368">
                  <c:v>218</c:v>
                </c:pt>
                <c:pt idx="1369">
                  <c:v>220</c:v>
                </c:pt>
                <c:pt idx="1370">
                  <c:v>222</c:v>
                </c:pt>
                <c:pt idx="1371">
                  <c:v>224</c:v>
                </c:pt>
                <c:pt idx="1372">
                  <c:v>226</c:v>
                </c:pt>
                <c:pt idx="1373">
                  <c:v>228</c:v>
                </c:pt>
                <c:pt idx="1374">
                  <c:v>230</c:v>
                </c:pt>
                <c:pt idx="1375">
                  <c:v>232</c:v>
                </c:pt>
                <c:pt idx="1376">
                  <c:v>234</c:v>
                </c:pt>
                <c:pt idx="1377">
                  <c:v>236</c:v>
                </c:pt>
                <c:pt idx="1378">
                  <c:v>238</c:v>
                </c:pt>
                <c:pt idx="1379">
                  <c:v>240</c:v>
                </c:pt>
                <c:pt idx="1380">
                  <c:v>242</c:v>
                </c:pt>
                <c:pt idx="1381">
                  <c:v>244</c:v>
                </c:pt>
                <c:pt idx="1382">
                  <c:v>246</c:v>
                </c:pt>
                <c:pt idx="1383">
                  <c:v>248</c:v>
                </c:pt>
                <c:pt idx="1384">
                  <c:v>250</c:v>
                </c:pt>
                <c:pt idx="1385">
                  <c:v>252</c:v>
                </c:pt>
                <c:pt idx="1386">
                  <c:v>254</c:v>
                </c:pt>
                <c:pt idx="1387">
                  <c:v>256</c:v>
                </c:pt>
                <c:pt idx="1388">
                  <c:v>258</c:v>
                </c:pt>
                <c:pt idx="1389">
                  <c:v>260</c:v>
                </c:pt>
                <c:pt idx="1390">
                  <c:v>262</c:v>
                </c:pt>
                <c:pt idx="1391">
                  <c:v>264</c:v>
                </c:pt>
                <c:pt idx="1392">
                  <c:v>266</c:v>
                </c:pt>
                <c:pt idx="1393">
                  <c:v>268</c:v>
                </c:pt>
                <c:pt idx="1394">
                  <c:v>270</c:v>
                </c:pt>
                <c:pt idx="1395">
                  <c:v>272</c:v>
                </c:pt>
                <c:pt idx="1396">
                  <c:v>274</c:v>
                </c:pt>
                <c:pt idx="1397">
                  <c:v>276</c:v>
                </c:pt>
                <c:pt idx="1398">
                  <c:v>278</c:v>
                </c:pt>
                <c:pt idx="1399">
                  <c:v>280</c:v>
                </c:pt>
                <c:pt idx="1400">
                  <c:v>282</c:v>
                </c:pt>
                <c:pt idx="1401">
                  <c:v>284</c:v>
                </c:pt>
                <c:pt idx="1402">
                  <c:v>286</c:v>
                </c:pt>
                <c:pt idx="1403">
                  <c:v>288</c:v>
                </c:pt>
                <c:pt idx="1404">
                  <c:v>290</c:v>
                </c:pt>
                <c:pt idx="1405">
                  <c:v>292</c:v>
                </c:pt>
                <c:pt idx="1406">
                  <c:v>294</c:v>
                </c:pt>
                <c:pt idx="1407">
                  <c:v>296</c:v>
                </c:pt>
                <c:pt idx="1408">
                  <c:v>298</c:v>
                </c:pt>
                <c:pt idx="1409">
                  <c:v>300</c:v>
                </c:pt>
                <c:pt idx="1410">
                  <c:v>302</c:v>
                </c:pt>
                <c:pt idx="1411">
                  <c:v>304</c:v>
                </c:pt>
                <c:pt idx="1412">
                  <c:v>306</c:v>
                </c:pt>
                <c:pt idx="1413">
                  <c:v>308</c:v>
                </c:pt>
                <c:pt idx="1414">
                  <c:v>310</c:v>
                </c:pt>
                <c:pt idx="1415">
                  <c:v>312</c:v>
                </c:pt>
                <c:pt idx="1416">
                  <c:v>314</c:v>
                </c:pt>
                <c:pt idx="1417">
                  <c:v>316</c:v>
                </c:pt>
                <c:pt idx="1418">
                  <c:v>318</c:v>
                </c:pt>
                <c:pt idx="1419">
                  <c:v>320</c:v>
                </c:pt>
                <c:pt idx="1420">
                  <c:v>322</c:v>
                </c:pt>
                <c:pt idx="1421">
                  <c:v>324</c:v>
                </c:pt>
                <c:pt idx="1422">
                  <c:v>326</c:v>
                </c:pt>
                <c:pt idx="1423">
                  <c:v>328</c:v>
                </c:pt>
                <c:pt idx="1424">
                  <c:v>330</c:v>
                </c:pt>
                <c:pt idx="1425">
                  <c:v>332</c:v>
                </c:pt>
                <c:pt idx="1426">
                  <c:v>334</c:v>
                </c:pt>
                <c:pt idx="1427">
                  <c:v>336</c:v>
                </c:pt>
                <c:pt idx="1428">
                  <c:v>338</c:v>
                </c:pt>
                <c:pt idx="1429">
                  <c:v>340</c:v>
                </c:pt>
                <c:pt idx="1430">
                  <c:v>342</c:v>
                </c:pt>
                <c:pt idx="1431">
                  <c:v>344</c:v>
                </c:pt>
                <c:pt idx="1432">
                  <c:v>346</c:v>
                </c:pt>
                <c:pt idx="1433">
                  <c:v>348</c:v>
                </c:pt>
                <c:pt idx="1434">
                  <c:v>350</c:v>
                </c:pt>
                <c:pt idx="1435">
                  <c:v>352</c:v>
                </c:pt>
                <c:pt idx="1436">
                  <c:v>354</c:v>
                </c:pt>
                <c:pt idx="1437">
                  <c:v>356</c:v>
                </c:pt>
                <c:pt idx="1438">
                  <c:v>358</c:v>
                </c:pt>
                <c:pt idx="1439">
                  <c:v>0</c:v>
                </c:pt>
                <c:pt idx="1440">
                  <c:v>2</c:v>
                </c:pt>
                <c:pt idx="1441">
                  <c:v>4</c:v>
                </c:pt>
                <c:pt idx="1442">
                  <c:v>6</c:v>
                </c:pt>
                <c:pt idx="1443">
                  <c:v>8</c:v>
                </c:pt>
                <c:pt idx="1444">
                  <c:v>10</c:v>
                </c:pt>
                <c:pt idx="1445">
                  <c:v>12</c:v>
                </c:pt>
                <c:pt idx="1446">
                  <c:v>14</c:v>
                </c:pt>
                <c:pt idx="1447">
                  <c:v>16</c:v>
                </c:pt>
                <c:pt idx="1448">
                  <c:v>18</c:v>
                </c:pt>
                <c:pt idx="1449">
                  <c:v>20</c:v>
                </c:pt>
                <c:pt idx="1450">
                  <c:v>22</c:v>
                </c:pt>
                <c:pt idx="1451">
                  <c:v>24</c:v>
                </c:pt>
                <c:pt idx="1452">
                  <c:v>26</c:v>
                </c:pt>
                <c:pt idx="1453">
                  <c:v>28</c:v>
                </c:pt>
                <c:pt idx="1454">
                  <c:v>30</c:v>
                </c:pt>
                <c:pt idx="1455">
                  <c:v>32</c:v>
                </c:pt>
                <c:pt idx="1456">
                  <c:v>34</c:v>
                </c:pt>
                <c:pt idx="1457">
                  <c:v>36</c:v>
                </c:pt>
                <c:pt idx="1458">
                  <c:v>38</c:v>
                </c:pt>
                <c:pt idx="1459">
                  <c:v>40</c:v>
                </c:pt>
                <c:pt idx="1460">
                  <c:v>42</c:v>
                </c:pt>
                <c:pt idx="1461">
                  <c:v>44</c:v>
                </c:pt>
                <c:pt idx="1462">
                  <c:v>46</c:v>
                </c:pt>
                <c:pt idx="1463">
                  <c:v>48</c:v>
                </c:pt>
                <c:pt idx="1464">
                  <c:v>50</c:v>
                </c:pt>
                <c:pt idx="1465">
                  <c:v>52</c:v>
                </c:pt>
                <c:pt idx="1466">
                  <c:v>54</c:v>
                </c:pt>
                <c:pt idx="1467">
                  <c:v>56</c:v>
                </c:pt>
                <c:pt idx="1468">
                  <c:v>58</c:v>
                </c:pt>
                <c:pt idx="1469">
                  <c:v>60</c:v>
                </c:pt>
                <c:pt idx="1470">
                  <c:v>62</c:v>
                </c:pt>
                <c:pt idx="1471">
                  <c:v>64</c:v>
                </c:pt>
                <c:pt idx="1472">
                  <c:v>66</c:v>
                </c:pt>
                <c:pt idx="1473">
                  <c:v>68</c:v>
                </c:pt>
                <c:pt idx="1474">
                  <c:v>70</c:v>
                </c:pt>
                <c:pt idx="1475">
                  <c:v>72</c:v>
                </c:pt>
                <c:pt idx="1476">
                  <c:v>74</c:v>
                </c:pt>
                <c:pt idx="1477">
                  <c:v>76</c:v>
                </c:pt>
                <c:pt idx="1478">
                  <c:v>78</c:v>
                </c:pt>
                <c:pt idx="1479">
                  <c:v>80</c:v>
                </c:pt>
                <c:pt idx="1480">
                  <c:v>82</c:v>
                </c:pt>
                <c:pt idx="1481">
                  <c:v>84</c:v>
                </c:pt>
                <c:pt idx="1482">
                  <c:v>86</c:v>
                </c:pt>
                <c:pt idx="1483">
                  <c:v>88</c:v>
                </c:pt>
                <c:pt idx="1484">
                  <c:v>90</c:v>
                </c:pt>
                <c:pt idx="1485">
                  <c:v>92</c:v>
                </c:pt>
                <c:pt idx="1486">
                  <c:v>94</c:v>
                </c:pt>
                <c:pt idx="1487">
                  <c:v>96</c:v>
                </c:pt>
                <c:pt idx="1488">
                  <c:v>98</c:v>
                </c:pt>
                <c:pt idx="1489">
                  <c:v>100</c:v>
                </c:pt>
                <c:pt idx="1490">
                  <c:v>102</c:v>
                </c:pt>
                <c:pt idx="1491">
                  <c:v>104</c:v>
                </c:pt>
                <c:pt idx="1492">
                  <c:v>106</c:v>
                </c:pt>
                <c:pt idx="1493">
                  <c:v>108</c:v>
                </c:pt>
                <c:pt idx="1494">
                  <c:v>110</c:v>
                </c:pt>
                <c:pt idx="1495">
                  <c:v>112</c:v>
                </c:pt>
                <c:pt idx="1496">
                  <c:v>114</c:v>
                </c:pt>
                <c:pt idx="1497">
                  <c:v>116</c:v>
                </c:pt>
                <c:pt idx="1498">
                  <c:v>118</c:v>
                </c:pt>
                <c:pt idx="1499">
                  <c:v>120</c:v>
                </c:pt>
                <c:pt idx="1500">
                  <c:v>122</c:v>
                </c:pt>
                <c:pt idx="1501">
                  <c:v>124</c:v>
                </c:pt>
                <c:pt idx="1502">
                  <c:v>126</c:v>
                </c:pt>
                <c:pt idx="1503">
                  <c:v>128</c:v>
                </c:pt>
                <c:pt idx="1504">
                  <c:v>130</c:v>
                </c:pt>
                <c:pt idx="1505">
                  <c:v>132</c:v>
                </c:pt>
                <c:pt idx="1506">
                  <c:v>134</c:v>
                </c:pt>
                <c:pt idx="1507">
                  <c:v>136</c:v>
                </c:pt>
                <c:pt idx="1508">
                  <c:v>138</c:v>
                </c:pt>
                <c:pt idx="1509">
                  <c:v>140</c:v>
                </c:pt>
                <c:pt idx="1510">
                  <c:v>142</c:v>
                </c:pt>
                <c:pt idx="1511">
                  <c:v>144</c:v>
                </c:pt>
                <c:pt idx="1512">
                  <c:v>146</c:v>
                </c:pt>
                <c:pt idx="1513">
                  <c:v>148</c:v>
                </c:pt>
                <c:pt idx="1514">
                  <c:v>150</c:v>
                </c:pt>
                <c:pt idx="1515">
                  <c:v>152</c:v>
                </c:pt>
                <c:pt idx="1516">
                  <c:v>154</c:v>
                </c:pt>
                <c:pt idx="1517">
                  <c:v>156</c:v>
                </c:pt>
                <c:pt idx="1518">
                  <c:v>158</c:v>
                </c:pt>
                <c:pt idx="1519">
                  <c:v>160</c:v>
                </c:pt>
                <c:pt idx="1520">
                  <c:v>162</c:v>
                </c:pt>
                <c:pt idx="1521">
                  <c:v>164</c:v>
                </c:pt>
                <c:pt idx="1522">
                  <c:v>166</c:v>
                </c:pt>
                <c:pt idx="1523">
                  <c:v>168</c:v>
                </c:pt>
                <c:pt idx="1524">
                  <c:v>170</c:v>
                </c:pt>
                <c:pt idx="1525">
                  <c:v>172</c:v>
                </c:pt>
                <c:pt idx="1526">
                  <c:v>174</c:v>
                </c:pt>
                <c:pt idx="1527">
                  <c:v>176</c:v>
                </c:pt>
                <c:pt idx="1528">
                  <c:v>178</c:v>
                </c:pt>
                <c:pt idx="1529">
                  <c:v>180</c:v>
                </c:pt>
                <c:pt idx="1530">
                  <c:v>182</c:v>
                </c:pt>
                <c:pt idx="1531">
                  <c:v>184</c:v>
                </c:pt>
                <c:pt idx="1532">
                  <c:v>186</c:v>
                </c:pt>
                <c:pt idx="1533">
                  <c:v>188</c:v>
                </c:pt>
                <c:pt idx="1534">
                  <c:v>190</c:v>
                </c:pt>
                <c:pt idx="1535">
                  <c:v>192</c:v>
                </c:pt>
                <c:pt idx="1536">
                  <c:v>194</c:v>
                </c:pt>
                <c:pt idx="1537">
                  <c:v>196</c:v>
                </c:pt>
                <c:pt idx="1538">
                  <c:v>198</c:v>
                </c:pt>
                <c:pt idx="1539">
                  <c:v>200</c:v>
                </c:pt>
                <c:pt idx="1540">
                  <c:v>202</c:v>
                </c:pt>
                <c:pt idx="1541">
                  <c:v>204</c:v>
                </c:pt>
                <c:pt idx="1542">
                  <c:v>206</c:v>
                </c:pt>
                <c:pt idx="1543">
                  <c:v>208</c:v>
                </c:pt>
                <c:pt idx="1544">
                  <c:v>210</c:v>
                </c:pt>
                <c:pt idx="1545">
                  <c:v>212</c:v>
                </c:pt>
                <c:pt idx="1546">
                  <c:v>214</c:v>
                </c:pt>
                <c:pt idx="1547">
                  <c:v>216</c:v>
                </c:pt>
                <c:pt idx="1548">
                  <c:v>218</c:v>
                </c:pt>
                <c:pt idx="1549">
                  <c:v>220</c:v>
                </c:pt>
                <c:pt idx="1550">
                  <c:v>222</c:v>
                </c:pt>
                <c:pt idx="1551">
                  <c:v>224</c:v>
                </c:pt>
                <c:pt idx="1552">
                  <c:v>226</c:v>
                </c:pt>
                <c:pt idx="1553">
                  <c:v>228</c:v>
                </c:pt>
                <c:pt idx="1554">
                  <c:v>230</c:v>
                </c:pt>
                <c:pt idx="1555">
                  <c:v>232</c:v>
                </c:pt>
                <c:pt idx="1556">
                  <c:v>234</c:v>
                </c:pt>
                <c:pt idx="1557">
                  <c:v>236</c:v>
                </c:pt>
                <c:pt idx="1558">
                  <c:v>238</c:v>
                </c:pt>
                <c:pt idx="1559">
                  <c:v>240</c:v>
                </c:pt>
                <c:pt idx="1560">
                  <c:v>242</c:v>
                </c:pt>
                <c:pt idx="1561">
                  <c:v>244</c:v>
                </c:pt>
                <c:pt idx="1562">
                  <c:v>246</c:v>
                </c:pt>
                <c:pt idx="1563">
                  <c:v>248</c:v>
                </c:pt>
                <c:pt idx="1564">
                  <c:v>250</c:v>
                </c:pt>
                <c:pt idx="1565">
                  <c:v>252</c:v>
                </c:pt>
                <c:pt idx="1566">
                  <c:v>254</c:v>
                </c:pt>
                <c:pt idx="1567">
                  <c:v>256</c:v>
                </c:pt>
                <c:pt idx="1568">
                  <c:v>258</c:v>
                </c:pt>
                <c:pt idx="1569">
                  <c:v>260</c:v>
                </c:pt>
                <c:pt idx="1570">
                  <c:v>262</c:v>
                </c:pt>
                <c:pt idx="1571">
                  <c:v>264</c:v>
                </c:pt>
                <c:pt idx="1572">
                  <c:v>266</c:v>
                </c:pt>
                <c:pt idx="1573">
                  <c:v>268</c:v>
                </c:pt>
                <c:pt idx="1574">
                  <c:v>270</c:v>
                </c:pt>
                <c:pt idx="1575">
                  <c:v>272</c:v>
                </c:pt>
                <c:pt idx="1576">
                  <c:v>274</c:v>
                </c:pt>
                <c:pt idx="1577">
                  <c:v>276</c:v>
                </c:pt>
                <c:pt idx="1578">
                  <c:v>278</c:v>
                </c:pt>
                <c:pt idx="1579">
                  <c:v>280</c:v>
                </c:pt>
                <c:pt idx="1580">
                  <c:v>282</c:v>
                </c:pt>
                <c:pt idx="1581">
                  <c:v>284</c:v>
                </c:pt>
                <c:pt idx="1582">
                  <c:v>286</c:v>
                </c:pt>
                <c:pt idx="1583">
                  <c:v>288</c:v>
                </c:pt>
                <c:pt idx="1584">
                  <c:v>290</c:v>
                </c:pt>
                <c:pt idx="1585">
                  <c:v>292</c:v>
                </c:pt>
                <c:pt idx="1586">
                  <c:v>294</c:v>
                </c:pt>
                <c:pt idx="1587">
                  <c:v>296</c:v>
                </c:pt>
                <c:pt idx="1588">
                  <c:v>298</c:v>
                </c:pt>
                <c:pt idx="1589">
                  <c:v>300</c:v>
                </c:pt>
                <c:pt idx="1590">
                  <c:v>302</c:v>
                </c:pt>
                <c:pt idx="1591">
                  <c:v>304</c:v>
                </c:pt>
                <c:pt idx="1592">
                  <c:v>306</c:v>
                </c:pt>
                <c:pt idx="1593">
                  <c:v>308</c:v>
                </c:pt>
                <c:pt idx="1594">
                  <c:v>310</c:v>
                </c:pt>
                <c:pt idx="1595">
                  <c:v>312</c:v>
                </c:pt>
                <c:pt idx="1596">
                  <c:v>314</c:v>
                </c:pt>
                <c:pt idx="1597">
                  <c:v>316</c:v>
                </c:pt>
                <c:pt idx="1598">
                  <c:v>318</c:v>
                </c:pt>
                <c:pt idx="1599">
                  <c:v>320</c:v>
                </c:pt>
                <c:pt idx="1600">
                  <c:v>322</c:v>
                </c:pt>
                <c:pt idx="1601">
                  <c:v>324</c:v>
                </c:pt>
                <c:pt idx="1602">
                  <c:v>326</c:v>
                </c:pt>
                <c:pt idx="1603">
                  <c:v>328</c:v>
                </c:pt>
                <c:pt idx="1604">
                  <c:v>330</c:v>
                </c:pt>
                <c:pt idx="1605">
                  <c:v>332</c:v>
                </c:pt>
                <c:pt idx="1606">
                  <c:v>334</c:v>
                </c:pt>
                <c:pt idx="1607">
                  <c:v>336</c:v>
                </c:pt>
                <c:pt idx="1608">
                  <c:v>338</c:v>
                </c:pt>
                <c:pt idx="1609">
                  <c:v>340</c:v>
                </c:pt>
                <c:pt idx="1610">
                  <c:v>342</c:v>
                </c:pt>
                <c:pt idx="1611">
                  <c:v>344</c:v>
                </c:pt>
                <c:pt idx="1612">
                  <c:v>346</c:v>
                </c:pt>
                <c:pt idx="1613">
                  <c:v>348</c:v>
                </c:pt>
                <c:pt idx="1614">
                  <c:v>350</c:v>
                </c:pt>
                <c:pt idx="1615">
                  <c:v>352</c:v>
                </c:pt>
                <c:pt idx="1616">
                  <c:v>354</c:v>
                </c:pt>
                <c:pt idx="1617">
                  <c:v>356</c:v>
                </c:pt>
                <c:pt idx="1618">
                  <c:v>358</c:v>
                </c:pt>
                <c:pt idx="1619">
                  <c:v>0</c:v>
                </c:pt>
                <c:pt idx="1620">
                  <c:v>2</c:v>
                </c:pt>
                <c:pt idx="1621">
                  <c:v>4</c:v>
                </c:pt>
                <c:pt idx="1622">
                  <c:v>6</c:v>
                </c:pt>
                <c:pt idx="1623">
                  <c:v>8</c:v>
                </c:pt>
                <c:pt idx="1624">
                  <c:v>10</c:v>
                </c:pt>
                <c:pt idx="1625">
                  <c:v>12</c:v>
                </c:pt>
                <c:pt idx="1626">
                  <c:v>14</c:v>
                </c:pt>
                <c:pt idx="1627">
                  <c:v>16</c:v>
                </c:pt>
                <c:pt idx="1628">
                  <c:v>18</c:v>
                </c:pt>
                <c:pt idx="1629">
                  <c:v>20</c:v>
                </c:pt>
                <c:pt idx="1630">
                  <c:v>22</c:v>
                </c:pt>
                <c:pt idx="1631">
                  <c:v>24</c:v>
                </c:pt>
                <c:pt idx="1632">
                  <c:v>26</c:v>
                </c:pt>
                <c:pt idx="1633">
                  <c:v>28</c:v>
                </c:pt>
                <c:pt idx="1634">
                  <c:v>30</c:v>
                </c:pt>
                <c:pt idx="1635">
                  <c:v>32</c:v>
                </c:pt>
                <c:pt idx="1636">
                  <c:v>34</c:v>
                </c:pt>
                <c:pt idx="1637">
                  <c:v>36</c:v>
                </c:pt>
                <c:pt idx="1638">
                  <c:v>38</c:v>
                </c:pt>
                <c:pt idx="1639">
                  <c:v>40</c:v>
                </c:pt>
                <c:pt idx="1640">
                  <c:v>42</c:v>
                </c:pt>
                <c:pt idx="1641">
                  <c:v>44</c:v>
                </c:pt>
                <c:pt idx="1642">
                  <c:v>46</c:v>
                </c:pt>
                <c:pt idx="1643">
                  <c:v>48</c:v>
                </c:pt>
                <c:pt idx="1644">
                  <c:v>50</c:v>
                </c:pt>
                <c:pt idx="1645">
                  <c:v>52</c:v>
                </c:pt>
                <c:pt idx="1646">
                  <c:v>54</c:v>
                </c:pt>
                <c:pt idx="1647">
                  <c:v>56</c:v>
                </c:pt>
                <c:pt idx="1648">
                  <c:v>58</c:v>
                </c:pt>
                <c:pt idx="1649">
                  <c:v>60</c:v>
                </c:pt>
                <c:pt idx="1650">
                  <c:v>62</c:v>
                </c:pt>
                <c:pt idx="1651">
                  <c:v>64</c:v>
                </c:pt>
                <c:pt idx="1652">
                  <c:v>66</c:v>
                </c:pt>
                <c:pt idx="1653">
                  <c:v>68</c:v>
                </c:pt>
                <c:pt idx="1654">
                  <c:v>70</c:v>
                </c:pt>
                <c:pt idx="1655">
                  <c:v>72</c:v>
                </c:pt>
                <c:pt idx="1656">
                  <c:v>74</c:v>
                </c:pt>
                <c:pt idx="1657">
                  <c:v>76</c:v>
                </c:pt>
                <c:pt idx="1658">
                  <c:v>78</c:v>
                </c:pt>
                <c:pt idx="1659">
                  <c:v>80</c:v>
                </c:pt>
                <c:pt idx="1660">
                  <c:v>82</c:v>
                </c:pt>
                <c:pt idx="1661">
                  <c:v>84</c:v>
                </c:pt>
                <c:pt idx="1662">
                  <c:v>86</c:v>
                </c:pt>
                <c:pt idx="1663">
                  <c:v>88</c:v>
                </c:pt>
                <c:pt idx="1664">
                  <c:v>90</c:v>
                </c:pt>
                <c:pt idx="1665">
                  <c:v>92</c:v>
                </c:pt>
                <c:pt idx="1666">
                  <c:v>94</c:v>
                </c:pt>
                <c:pt idx="1667">
                  <c:v>96</c:v>
                </c:pt>
                <c:pt idx="1668">
                  <c:v>98</c:v>
                </c:pt>
                <c:pt idx="1669">
                  <c:v>100</c:v>
                </c:pt>
                <c:pt idx="1670">
                  <c:v>102</c:v>
                </c:pt>
                <c:pt idx="1671">
                  <c:v>104</c:v>
                </c:pt>
                <c:pt idx="1672">
                  <c:v>106</c:v>
                </c:pt>
                <c:pt idx="1673">
                  <c:v>108</c:v>
                </c:pt>
                <c:pt idx="1674">
                  <c:v>110</c:v>
                </c:pt>
                <c:pt idx="1675">
                  <c:v>112</c:v>
                </c:pt>
                <c:pt idx="1676">
                  <c:v>114</c:v>
                </c:pt>
                <c:pt idx="1677">
                  <c:v>116</c:v>
                </c:pt>
                <c:pt idx="1678">
                  <c:v>118</c:v>
                </c:pt>
                <c:pt idx="1679">
                  <c:v>120</c:v>
                </c:pt>
                <c:pt idx="1680">
                  <c:v>122</c:v>
                </c:pt>
                <c:pt idx="1681">
                  <c:v>124</c:v>
                </c:pt>
                <c:pt idx="1682">
                  <c:v>126</c:v>
                </c:pt>
                <c:pt idx="1683">
                  <c:v>128</c:v>
                </c:pt>
                <c:pt idx="1684">
                  <c:v>130</c:v>
                </c:pt>
                <c:pt idx="1685">
                  <c:v>132</c:v>
                </c:pt>
                <c:pt idx="1686">
                  <c:v>134</c:v>
                </c:pt>
                <c:pt idx="1687">
                  <c:v>136</c:v>
                </c:pt>
                <c:pt idx="1688">
                  <c:v>138</c:v>
                </c:pt>
                <c:pt idx="1689">
                  <c:v>140</c:v>
                </c:pt>
                <c:pt idx="1690">
                  <c:v>142</c:v>
                </c:pt>
                <c:pt idx="1691">
                  <c:v>144</c:v>
                </c:pt>
                <c:pt idx="1692">
                  <c:v>146</c:v>
                </c:pt>
                <c:pt idx="1693">
                  <c:v>148</c:v>
                </c:pt>
                <c:pt idx="1694">
                  <c:v>150</c:v>
                </c:pt>
                <c:pt idx="1695">
                  <c:v>152</c:v>
                </c:pt>
                <c:pt idx="1696">
                  <c:v>154</c:v>
                </c:pt>
                <c:pt idx="1697">
                  <c:v>156</c:v>
                </c:pt>
                <c:pt idx="1698">
                  <c:v>158</c:v>
                </c:pt>
                <c:pt idx="1699">
                  <c:v>160</c:v>
                </c:pt>
                <c:pt idx="1700">
                  <c:v>162</c:v>
                </c:pt>
                <c:pt idx="1701">
                  <c:v>164</c:v>
                </c:pt>
                <c:pt idx="1702">
                  <c:v>166</c:v>
                </c:pt>
                <c:pt idx="1703">
                  <c:v>168</c:v>
                </c:pt>
                <c:pt idx="1704">
                  <c:v>170</c:v>
                </c:pt>
                <c:pt idx="1705">
                  <c:v>172</c:v>
                </c:pt>
                <c:pt idx="1706">
                  <c:v>174</c:v>
                </c:pt>
                <c:pt idx="1707">
                  <c:v>176</c:v>
                </c:pt>
                <c:pt idx="1708">
                  <c:v>178</c:v>
                </c:pt>
                <c:pt idx="1709">
                  <c:v>180</c:v>
                </c:pt>
                <c:pt idx="1710">
                  <c:v>182</c:v>
                </c:pt>
                <c:pt idx="1711">
                  <c:v>184</c:v>
                </c:pt>
                <c:pt idx="1712">
                  <c:v>186</c:v>
                </c:pt>
                <c:pt idx="1713">
                  <c:v>188</c:v>
                </c:pt>
                <c:pt idx="1714">
                  <c:v>190</c:v>
                </c:pt>
                <c:pt idx="1715">
                  <c:v>192</c:v>
                </c:pt>
                <c:pt idx="1716">
                  <c:v>194</c:v>
                </c:pt>
                <c:pt idx="1717">
                  <c:v>196</c:v>
                </c:pt>
                <c:pt idx="1718">
                  <c:v>198</c:v>
                </c:pt>
                <c:pt idx="1719">
                  <c:v>200</c:v>
                </c:pt>
                <c:pt idx="1720">
                  <c:v>202</c:v>
                </c:pt>
                <c:pt idx="1721">
                  <c:v>204</c:v>
                </c:pt>
                <c:pt idx="1722">
                  <c:v>206</c:v>
                </c:pt>
                <c:pt idx="1723">
                  <c:v>208</c:v>
                </c:pt>
                <c:pt idx="1724">
                  <c:v>210</c:v>
                </c:pt>
                <c:pt idx="1725">
                  <c:v>212</c:v>
                </c:pt>
                <c:pt idx="1726">
                  <c:v>214</c:v>
                </c:pt>
                <c:pt idx="1727">
                  <c:v>216</c:v>
                </c:pt>
                <c:pt idx="1728">
                  <c:v>218</c:v>
                </c:pt>
                <c:pt idx="1729">
                  <c:v>220</c:v>
                </c:pt>
                <c:pt idx="1730">
                  <c:v>222</c:v>
                </c:pt>
                <c:pt idx="1731">
                  <c:v>224</c:v>
                </c:pt>
                <c:pt idx="1732">
                  <c:v>226</c:v>
                </c:pt>
                <c:pt idx="1733">
                  <c:v>228</c:v>
                </c:pt>
                <c:pt idx="1734">
                  <c:v>230</c:v>
                </c:pt>
                <c:pt idx="1735">
                  <c:v>232</c:v>
                </c:pt>
                <c:pt idx="1736">
                  <c:v>234</c:v>
                </c:pt>
                <c:pt idx="1737">
                  <c:v>236</c:v>
                </c:pt>
                <c:pt idx="1738">
                  <c:v>238</c:v>
                </c:pt>
                <c:pt idx="1739">
                  <c:v>240</c:v>
                </c:pt>
                <c:pt idx="1740">
                  <c:v>242</c:v>
                </c:pt>
                <c:pt idx="1741">
                  <c:v>244</c:v>
                </c:pt>
                <c:pt idx="1742">
                  <c:v>246</c:v>
                </c:pt>
                <c:pt idx="1743">
                  <c:v>248</c:v>
                </c:pt>
                <c:pt idx="1744">
                  <c:v>250</c:v>
                </c:pt>
                <c:pt idx="1745">
                  <c:v>252</c:v>
                </c:pt>
                <c:pt idx="1746">
                  <c:v>254</c:v>
                </c:pt>
                <c:pt idx="1747">
                  <c:v>256</c:v>
                </c:pt>
                <c:pt idx="1748">
                  <c:v>258</c:v>
                </c:pt>
                <c:pt idx="1749">
                  <c:v>260</c:v>
                </c:pt>
                <c:pt idx="1750">
                  <c:v>262</c:v>
                </c:pt>
                <c:pt idx="1751">
                  <c:v>264</c:v>
                </c:pt>
                <c:pt idx="1752">
                  <c:v>266</c:v>
                </c:pt>
                <c:pt idx="1753">
                  <c:v>268</c:v>
                </c:pt>
                <c:pt idx="1754">
                  <c:v>270</c:v>
                </c:pt>
                <c:pt idx="1755">
                  <c:v>272</c:v>
                </c:pt>
                <c:pt idx="1756">
                  <c:v>274</c:v>
                </c:pt>
                <c:pt idx="1757">
                  <c:v>276</c:v>
                </c:pt>
                <c:pt idx="1758">
                  <c:v>278</c:v>
                </c:pt>
                <c:pt idx="1759">
                  <c:v>280</c:v>
                </c:pt>
                <c:pt idx="1760">
                  <c:v>282</c:v>
                </c:pt>
                <c:pt idx="1761">
                  <c:v>284</c:v>
                </c:pt>
                <c:pt idx="1762">
                  <c:v>286</c:v>
                </c:pt>
                <c:pt idx="1763">
                  <c:v>288</c:v>
                </c:pt>
                <c:pt idx="1764">
                  <c:v>290</c:v>
                </c:pt>
                <c:pt idx="1765">
                  <c:v>292</c:v>
                </c:pt>
                <c:pt idx="1766">
                  <c:v>294</c:v>
                </c:pt>
                <c:pt idx="1767">
                  <c:v>296</c:v>
                </c:pt>
                <c:pt idx="1768">
                  <c:v>298</c:v>
                </c:pt>
                <c:pt idx="1769">
                  <c:v>300</c:v>
                </c:pt>
                <c:pt idx="1770">
                  <c:v>302</c:v>
                </c:pt>
                <c:pt idx="1771">
                  <c:v>304</c:v>
                </c:pt>
                <c:pt idx="1772">
                  <c:v>306</c:v>
                </c:pt>
                <c:pt idx="1773">
                  <c:v>308</c:v>
                </c:pt>
                <c:pt idx="1774">
                  <c:v>310</c:v>
                </c:pt>
                <c:pt idx="1775">
                  <c:v>312</c:v>
                </c:pt>
                <c:pt idx="1776">
                  <c:v>314</c:v>
                </c:pt>
                <c:pt idx="1777">
                  <c:v>316</c:v>
                </c:pt>
                <c:pt idx="1778">
                  <c:v>318</c:v>
                </c:pt>
                <c:pt idx="1779">
                  <c:v>320</c:v>
                </c:pt>
                <c:pt idx="1780">
                  <c:v>322</c:v>
                </c:pt>
                <c:pt idx="1781">
                  <c:v>324</c:v>
                </c:pt>
                <c:pt idx="1782">
                  <c:v>326</c:v>
                </c:pt>
                <c:pt idx="1783">
                  <c:v>328</c:v>
                </c:pt>
                <c:pt idx="1784">
                  <c:v>330</c:v>
                </c:pt>
                <c:pt idx="1785">
                  <c:v>332</c:v>
                </c:pt>
                <c:pt idx="1786">
                  <c:v>334</c:v>
                </c:pt>
                <c:pt idx="1787">
                  <c:v>336</c:v>
                </c:pt>
                <c:pt idx="1788">
                  <c:v>338</c:v>
                </c:pt>
                <c:pt idx="1789">
                  <c:v>340</c:v>
                </c:pt>
                <c:pt idx="1790">
                  <c:v>342</c:v>
                </c:pt>
                <c:pt idx="1791">
                  <c:v>344</c:v>
                </c:pt>
                <c:pt idx="1792">
                  <c:v>346</c:v>
                </c:pt>
                <c:pt idx="1793">
                  <c:v>348</c:v>
                </c:pt>
                <c:pt idx="1794">
                  <c:v>350</c:v>
                </c:pt>
                <c:pt idx="1795">
                  <c:v>352</c:v>
                </c:pt>
                <c:pt idx="1796">
                  <c:v>354</c:v>
                </c:pt>
                <c:pt idx="1797">
                  <c:v>356</c:v>
                </c:pt>
                <c:pt idx="1798">
                  <c:v>358</c:v>
                </c:pt>
                <c:pt idx="1799">
                  <c:v>0</c:v>
                </c:pt>
                <c:pt idx="1800">
                  <c:v>2</c:v>
                </c:pt>
              </c:numCache>
            </c:numRef>
          </c:yVal>
          <c:smooth val="0"/>
        </c:ser>
        <c:ser>
          <c:idx val="2"/>
          <c:order val="2"/>
          <c:tx>
            <c:strRef>
              <c:f>'11 10 tooth'!$E$1</c:f>
              <c:strCache>
                <c:ptCount val="1"/>
                <c:pt idx="0">
                  <c:v>Step</c:v>
                </c:pt>
              </c:strCache>
            </c:strRef>
          </c:tx>
          <c:spPr>
            <a:ln>
              <a:solidFill>
                <a:schemeClr val="tx1"/>
              </a:solidFill>
            </a:ln>
          </c:spPr>
          <c:marker>
            <c:symbol val="none"/>
          </c:marker>
          <c:xVal>
            <c:numRef>
              <c:f>'11 10 tooth'!$A$2:$A$1802</c:f>
              <c:numCache>
                <c:formatCode>General</c:formatCode>
                <c:ptCount val="180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numCache>
            </c:numRef>
          </c:xVal>
          <c:yVal>
            <c:numRef>
              <c:f>'11 10 tooth'!$E$2:$E$1802</c:f>
              <c:numCache>
                <c:formatCode>General</c:formatCode>
                <c:ptCount val="18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-360</c:v>
                </c:pt>
                <c:pt idx="164">
                  <c:v>-360</c:v>
                </c:pt>
                <c:pt idx="165">
                  <c:v>-360</c:v>
                </c:pt>
                <c:pt idx="166">
                  <c:v>-360</c:v>
                </c:pt>
                <c:pt idx="167">
                  <c:v>-360</c:v>
                </c:pt>
                <c:pt idx="168">
                  <c:v>-360</c:v>
                </c:pt>
                <c:pt idx="169">
                  <c:v>-360</c:v>
                </c:pt>
                <c:pt idx="170">
                  <c:v>-360</c:v>
                </c:pt>
                <c:pt idx="171">
                  <c:v>-360</c:v>
                </c:pt>
                <c:pt idx="172">
                  <c:v>-360</c:v>
                </c:pt>
                <c:pt idx="173">
                  <c:v>-360</c:v>
                </c:pt>
                <c:pt idx="174">
                  <c:v>-360</c:v>
                </c:pt>
                <c:pt idx="175">
                  <c:v>-360</c:v>
                </c:pt>
                <c:pt idx="176">
                  <c:v>-360</c:v>
                </c:pt>
                <c:pt idx="177">
                  <c:v>-360</c:v>
                </c:pt>
                <c:pt idx="178">
                  <c:v>-360</c:v>
                </c:pt>
                <c:pt idx="179">
                  <c:v>36</c:v>
                </c:pt>
                <c:pt idx="180">
                  <c:v>36</c:v>
                </c:pt>
                <c:pt idx="181">
                  <c:v>36</c:v>
                </c:pt>
                <c:pt idx="182">
                  <c:v>36</c:v>
                </c:pt>
                <c:pt idx="183">
                  <c:v>36</c:v>
                </c:pt>
                <c:pt idx="184">
                  <c:v>36</c:v>
                </c:pt>
                <c:pt idx="185">
                  <c:v>36</c:v>
                </c:pt>
                <c:pt idx="186">
                  <c:v>36</c:v>
                </c:pt>
                <c:pt idx="187">
                  <c:v>36</c:v>
                </c:pt>
                <c:pt idx="188">
                  <c:v>36</c:v>
                </c:pt>
                <c:pt idx="189">
                  <c:v>36</c:v>
                </c:pt>
                <c:pt idx="190">
                  <c:v>36</c:v>
                </c:pt>
                <c:pt idx="191">
                  <c:v>36</c:v>
                </c:pt>
                <c:pt idx="192">
                  <c:v>36</c:v>
                </c:pt>
                <c:pt idx="193">
                  <c:v>36</c:v>
                </c:pt>
                <c:pt idx="194">
                  <c:v>36</c:v>
                </c:pt>
                <c:pt idx="195">
                  <c:v>36</c:v>
                </c:pt>
                <c:pt idx="196">
                  <c:v>36</c:v>
                </c:pt>
                <c:pt idx="197">
                  <c:v>36</c:v>
                </c:pt>
                <c:pt idx="198">
                  <c:v>36</c:v>
                </c:pt>
                <c:pt idx="199">
                  <c:v>36</c:v>
                </c:pt>
                <c:pt idx="200">
                  <c:v>36</c:v>
                </c:pt>
                <c:pt idx="201">
                  <c:v>36</c:v>
                </c:pt>
                <c:pt idx="202">
                  <c:v>36</c:v>
                </c:pt>
                <c:pt idx="203">
                  <c:v>36</c:v>
                </c:pt>
                <c:pt idx="204">
                  <c:v>36</c:v>
                </c:pt>
                <c:pt idx="205">
                  <c:v>36</c:v>
                </c:pt>
                <c:pt idx="206">
                  <c:v>36</c:v>
                </c:pt>
                <c:pt idx="207">
                  <c:v>36</c:v>
                </c:pt>
                <c:pt idx="208">
                  <c:v>36</c:v>
                </c:pt>
                <c:pt idx="209">
                  <c:v>36</c:v>
                </c:pt>
                <c:pt idx="210">
                  <c:v>36</c:v>
                </c:pt>
                <c:pt idx="211">
                  <c:v>36</c:v>
                </c:pt>
                <c:pt idx="212">
                  <c:v>36</c:v>
                </c:pt>
                <c:pt idx="213">
                  <c:v>36</c:v>
                </c:pt>
                <c:pt idx="214">
                  <c:v>36</c:v>
                </c:pt>
                <c:pt idx="215">
                  <c:v>36</c:v>
                </c:pt>
                <c:pt idx="216">
                  <c:v>36</c:v>
                </c:pt>
                <c:pt idx="217">
                  <c:v>36</c:v>
                </c:pt>
                <c:pt idx="218">
                  <c:v>36</c:v>
                </c:pt>
                <c:pt idx="219">
                  <c:v>36</c:v>
                </c:pt>
                <c:pt idx="220">
                  <c:v>36</c:v>
                </c:pt>
                <c:pt idx="221">
                  <c:v>36</c:v>
                </c:pt>
                <c:pt idx="222">
                  <c:v>36</c:v>
                </c:pt>
                <c:pt idx="223">
                  <c:v>36</c:v>
                </c:pt>
                <c:pt idx="224">
                  <c:v>36</c:v>
                </c:pt>
                <c:pt idx="225">
                  <c:v>36</c:v>
                </c:pt>
                <c:pt idx="226">
                  <c:v>36</c:v>
                </c:pt>
                <c:pt idx="227">
                  <c:v>36</c:v>
                </c:pt>
                <c:pt idx="228">
                  <c:v>36</c:v>
                </c:pt>
                <c:pt idx="229">
                  <c:v>36</c:v>
                </c:pt>
                <c:pt idx="230">
                  <c:v>36</c:v>
                </c:pt>
                <c:pt idx="231">
                  <c:v>36</c:v>
                </c:pt>
                <c:pt idx="232">
                  <c:v>36</c:v>
                </c:pt>
                <c:pt idx="233">
                  <c:v>36</c:v>
                </c:pt>
                <c:pt idx="234">
                  <c:v>36</c:v>
                </c:pt>
                <c:pt idx="235">
                  <c:v>36</c:v>
                </c:pt>
                <c:pt idx="236">
                  <c:v>36</c:v>
                </c:pt>
                <c:pt idx="237">
                  <c:v>36</c:v>
                </c:pt>
                <c:pt idx="238">
                  <c:v>36</c:v>
                </c:pt>
                <c:pt idx="239">
                  <c:v>36</c:v>
                </c:pt>
                <c:pt idx="240">
                  <c:v>36</c:v>
                </c:pt>
                <c:pt idx="241">
                  <c:v>36</c:v>
                </c:pt>
                <c:pt idx="242">
                  <c:v>36</c:v>
                </c:pt>
                <c:pt idx="243">
                  <c:v>36</c:v>
                </c:pt>
                <c:pt idx="244">
                  <c:v>36</c:v>
                </c:pt>
                <c:pt idx="245">
                  <c:v>36</c:v>
                </c:pt>
                <c:pt idx="246">
                  <c:v>36</c:v>
                </c:pt>
                <c:pt idx="247">
                  <c:v>36</c:v>
                </c:pt>
                <c:pt idx="248">
                  <c:v>36</c:v>
                </c:pt>
                <c:pt idx="249">
                  <c:v>36</c:v>
                </c:pt>
                <c:pt idx="250">
                  <c:v>36</c:v>
                </c:pt>
                <c:pt idx="251">
                  <c:v>36</c:v>
                </c:pt>
                <c:pt idx="252">
                  <c:v>36</c:v>
                </c:pt>
                <c:pt idx="253">
                  <c:v>36</c:v>
                </c:pt>
                <c:pt idx="254">
                  <c:v>36</c:v>
                </c:pt>
                <c:pt idx="255">
                  <c:v>36</c:v>
                </c:pt>
                <c:pt idx="256">
                  <c:v>36</c:v>
                </c:pt>
                <c:pt idx="257">
                  <c:v>36</c:v>
                </c:pt>
                <c:pt idx="258">
                  <c:v>36</c:v>
                </c:pt>
                <c:pt idx="259">
                  <c:v>36</c:v>
                </c:pt>
                <c:pt idx="260">
                  <c:v>36</c:v>
                </c:pt>
                <c:pt idx="261">
                  <c:v>36</c:v>
                </c:pt>
                <c:pt idx="262">
                  <c:v>36</c:v>
                </c:pt>
                <c:pt idx="263">
                  <c:v>36</c:v>
                </c:pt>
                <c:pt idx="264">
                  <c:v>36</c:v>
                </c:pt>
                <c:pt idx="265">
                  <c:v>36</c:v>
                </c:pt>
                <c:pt idx="266">
                  <c:v>36</c:v>
                </c:pt>
                <c:pt idx="267">
                  <c:v>36</c:v>
                </c:pt>
                <c:pt idx="268">
                  <c:v>36</c:v>
                </c:pt>
                <c:pt idx="269">
                  <c:v>36</c:v>
                </c:pt>
                <c:pt idx="270">
                  <c:v>36</c:v>
                </c:pt>
                <c:pt idx="271">
                  <c:v>36</c:v>
                </c:pt>
                <c:pt idx="272">
                  <c:v>36</c:v>
                </c:pt>
                <c:pt idx="273">
                  <c:v>36</c:v>
                </c:pt>
                <c:pt idx="274">
                  <c:v>36</c:v>
                </c:pt>
                <c:pt idx="275">
                  <c:v>36</c:v>
                </c:pt>
                <c:pt idx="276">
                  <c:v>36</c:v>
                </c:pt>
                <c:pt idx="277">
                  <c:v>36</c:v>
                </c:pt>
                <c:pt idx="278">
                  <c:v>36</c:v>
                </c:pt>
                <c:pt idx="279">
                  <c:v>36</c:v>
                </c:pt>
                <c:pt idx="280">
                  <c:v>36</c:v>
                </c:pt>
                <c:pt idx="281">
                  <c:v>36</c:v>
                </c:pt>
                <c:pt idx="282">
                  <c:v>36</c:v>
                </c:pt>
                <c:pt idx="283">
                  <c:v>36</c:v>
                </c:pt>
                <c:pt idx="284">
                  <c:v>36</c:v>
                </c:pt>
                <c:pt idx="285">
                  <c:v>36</c:v>
                </c:pt>
                <c:pt idx="286">
                  <c:v>36</c:v>
                </c:pt>
                <c:pt idx="287">
                  <c:v>36</c:v>
                </c:pt>
                <c:pt idx="288">
                  <c:v>36</c:v>
                </c:pt>
                <c:pt idx="289">
                  <c:v>36</c:v>
                </c:pt>
                <c:pt idx="290">
                  <c:v>36</c:v>
                </c:pt>
                <c:pt idx="291">
                  <c:v>36</c:v>
                </c:pt>
                <c:pt idx="292">
                  <c:v>36</c:v>
                </c:pt>
                <c:pt idx="293">
                  <c:v>36</c:v>
                </c:pt>
                <c:pt idx="294">
                  <c:v>36</c:v>
                </c:pt>
                <c:pt idx="295">
                  <c:v>36</c:v>
                </c:pt>
                <c:pt idx="296">
                  <c:v>36</c:v>
                </c:pt>
                <c:pt idx="297">
                  <c:v>36</c:v>
                </c:pt>
                <c:pt idx="298">
                  <c:v>36</c:v>
                </c:pt>
                <c:pt idx="299">
                  <c:v>36</c:v>
                </c:pt>
                <c:pt idx="300">
                  <c:v>36</c:v>
                </c:pt>
                <c:pt idx="301">
                  <c:v>36</c:v>
                </c:pt>
                <c:pt idx="302">
                  <c:v>36</c:v>
                </c:pt>
                <c:pt idx="303">
                  <c:v>36</c:v>
                </c:pt>
                <c:pt idx="304">
                  <c:v>36</c:v>
                </c:pt>
                <c:pt idx="305">
                  <c:v>36</c:v>
                </c:pt>
                <c:pt idx="306">
                  <c:v>36</c:v>
                </c:pt>
                <c:pt idx="307">
                  <c:v>36</c:v>
                </c:pt>
                <c:pt idx="308">
                  <c:v>36</c:v>
                </c:pt>
                <c:pt idx="309">
                  <c:v>36</c:v>
                </c:pt>
                <c:pt idx="310">
                  <c:v>36</c:v>
                </c:pt>
                <c:pt idx="311">
                  <c:v>36</c:v>
                </c:pt>
                <c:pt idx="312">
                  <c:v>36</c:v>
                </c:pt>
                <c:pt idx="313">
                  <c:v>36</c:v>
                </c:pt>
                <c:pt idx="314">
                  <c:v>36</c:v>
                </c:pt>
                <c:pt idx="315">
                  <c:v>36</c:v>
                </c:pt>
                <c:pt idx="316">
                  <c:v>36</c:v>
                </c:pt>
                <c:pt idx="317">
                  <c:v>36</c:v>
                </c:pt>
                <c:pt idx="318">
                  <c:v>36</c:v>
                </c:pt>
                <c:pt idx="319">
                  <c:v>36</c:v>
                </c:pt>
                <c:pt idx="320">
                  <c:v>36</c:v>
                </c:pt>
                <c:pt idx="321">
                  <c:v>36</c:v>
                </c:pt>
                <c:pt idx="322">
                  <c:v>36</c:v>
                </c:pt>
                <c:pt idx="323">
                  <c:v>36</c:v>
                </c:pt>
                <c:pt idx="324">
                  <c:v>36</c:v>
                </c:pt>
                <c:pt idx="325">
                  <c:v>36</c:v>
                </c:pt>
                <c:pt idx="326">
                  <c:v>36</c:v>
                </c:pt>
                <c:pt idx="327">
                  <c:v>-324</c:v>
                </c:pt>
                <c:pt idx="328">
                  <c:v>-324</c:v>
                </c:pt>
                <c:pt idx="329">
                  <c:v>-324</c:v>
                </c:pt>
                <c:pt idx="330">
                  <c:v>-324</c:v>
                </c:pt>
                <c:pt idx="331">
                  <c:v>-324</c:v>
                </c:pt>
                <c:pt idx="332">
                  <c:v>-324</c:v>
                </c:pt>
                <c:pt idx="333">
                  <c:v>-324</c:v>
                </c:pt>
                <c:pt idx="334">
                  <c:v>-324</c:v>
                </c:pt>
                <c:pt idx="335">
                  <c:v>-324</c:v>
                </c:pt>
                <c:pt idx="336">
                  <c:v>-324</c:v>
                </c:pt>
                <c:pt idx="337">
                  <c:v>-324</c:v>
                </c:pt>
                <c:pt idx="338">
                  <c:v>-324</c:v>
                </c:pt>
                <c:pt idx="339">
                  <c:v>-324</c:v>
                </c:pt>
                <c:pt idx="340">
                  <c:v>-324</c:v>
                </c:pt>
                <c:pt idx="341">
                  <c:v>-324</c:v>
                </c:pt>
                <c:pt idx="342">
                  <c:v>-324</c:v>
                </c:pt>
                <c:pt idx="343">
                  <c:v>-324</c:v>
                </c:pt>
                <c:pt idx="344">
                  <c:v>-324</c:v>
                </c:pt>
                <c:pt idx="345">
                  <c:v>-324</c:v>
                </c:pt>
                <c:pt idx="346">
                  <c:v>-324</c:v>
                </c:pt>
                <c:pt idx="347">
                  <c:v>-324</c:v>
                </c:pt>
                <c:pt idx="348">
                  <c:v>-324</c:v>
                </c:pt>
                <c:pt idx="349">
                  <c:v>-324</c:v>
                </c:pt>
                <c:pt idx="350">
                  <c:v>-324</c:v>
                </c:pt>
                <c:pt idx="351">
                  <c:v>-324</c:v>
                </c:pt>
                <c:pt idx="352">
                  <c:v>-324</c:v>
                </c:pt>
                <c:pt idx="353">
                  <c:v>-324</c:v>
                </c:pt>
                <c:pt idx="354">
                  <c:v>-324</c:v>
                </c:pt>
                <c:pt idx="355">
                  <c:v>-324</c:v>
                </c:pt>
                <c:pt idx="356">
                  <c:v>-324</c:v>
                </c:pt>
                <c:pt idx="357">
                  <c:v>-324</c:v>
                </c:pt>
                <c:pt idx="358">
                  <c:v>-324</c:v>
                </c:pt>
                <c:pt idx="359">
                  <c:v>72</c:v>
                </c:pt>
                <c:pt idx="360">
                  <c:v>72</c:v>
                </c:pt>
                <c:pt idx="361">
                  <c:v>72</c:v>
                </c:pt>
                <c:pt idx="362">
                  <c:v>72</c:v>
                </c:pt>
                <c:pt idx="363">
                  <c:v>72</c:v>
                </c:pt>
                <c:pt idx="364">
                  <c:v>72</c:v>
                </c:pt>
                <c:pt idx="365">
                  <c:v>72</c:v>
                </c:pt>
                <c:pt idx="366">
                  <c:v>72</c:v>
                </c:pt>
                <c:pt idx="367">
                  <c:v>72</c:v>
                </c:pt>
                <c:pt idx="368">
                  <c:v>72</c:v>
                </c:pt>
                <c:pt idx="369">
                  <c:v>72</c:v>
                </c:pt>
                <c:pt idx="370">
                  <c:v>72</c:v>
                </c:pt>
                <c:pt idx="371">
                  <c:v>72</c:v>
                </c:pt>
                <c:pt idx="372">
                  <c:v>72</c:v>
                </c:pt>
                <c:pt idx="373">
                  <c:v>72</c:v>
                </c:pt>
                <c:pt idx="374">
                  <c:v>72</c:v>
                </c:pt>
                <c:pt idx="375">
                  <c:v>72</c:v>
                </c:pt>
                <c:pt idx="376">
                  <c:v>72</c:v>
                </c:pt>
                <c:pt idx="377">
                  <c:v>72</c:v>
                </c:pt>
                <c:pt idx="378">
                  <c:v>72</c:v>
                </c:pt>
                <c:pt idx="379">
                  <c:v>72</c:v>
                </c:pt>
                <c:pt idx="380">
                  <c:v>72</c:v>
                </c:pt>
                <c:pt idx="381">
                  <c:v>72</c:v>
                </c:pt>
                <c:pt idx="382">
                  <c:v>72</c:v>
                </c:pt>
                <c:pt idx="383">
                  <c:v>72</c:v>
                </c:pt>
                <c:pt idx="384">
                  <c:v>72</c:v>
                </c:pt>
                <c:pt idx="385">
                  <c:v>72</c:v>
                </c:pt>
                <c:pt idx="386">
                  <c:v>72</c:v>
                </c:pt>
                <c:pt idx="387">
                  <c:v>72</c:v>
                </c:pt>
                <c:pt idx="388">
                  <c:v>72</c:v>
                </c:pt>
                <c:pt idx="389">
                  <c:v>72</c:v>
                </c:pt>
                <c:pt idx="390">
                  <c:v>72</c:v>
                </c:pt>
                <c:pt idx="391">
                  <c:v>72</c:v>
                </c:pt>
                <c:pt idx="392">
                  <c:v>72</c:v>
                </c:pt>
                <c:pt idx="393">
                  <c:v>72</c:v>
                </c:pt>
                <c:pt idx="394">
                  <c:v>72</c:v>
                </c:pt>
                <c:pt idx="395">
                  <c:v>72</c:v>
                </c:pt>
                <c:pt idx="396">
                  <c:v>72</c:v>
                </c:pt>
                <c:pt idx="397">
                  <c:v>72</c:v>
                </c:pt>
                <c:pt idx="398">
                  <c:v>72</c:v>
                </c:pt>
                <c:pt idx="399">
                  <c:v>72</c:v>
                </c:pt>
                <c:pt idx="400">
                  <c:v>72</c:v>
                </c:pt>
                <c:pt idx="401">
                  <c:v>72</c:v>
                </c:pt>
                <c:pt idx="402">
                  <c:v>72</c:v>
                </c:pt>
                <c:pt idx="403">
                  <c:v>72</c:v>
                </c:pt>
                <c:pt idx="404">
                  <c:v>72</c:v>
                </c:pt>
                <c:pt idx="405">
                  <c:v>72</c:v>
                </c:pt>
                <c:pt idx="406">
                  <c:v>72</c:v>
                </c:pt>
                <c:pt idx="407">
                  <c:v>72</c:v>
                </c:pt>
                <c:pt idx="408">
                  <c:v>72</c:v>
                </c:pt>
                <c:pt idx="409">
                  <c:v>72</c:v>
                </c:pt>
                <c:pt idx="410">
                  <c:v>72</c:v>
                </c:pt>
                <c:pt idx="411">
                  <c:v>72</c:v>
                </c:pt>
                <c:pt idx="412">
                  <c:v>72</c:v>
                </c:pt>
                <c:pt idx="413">
                  <c:v>72</c:v>
                </c:pt>
                <c:pt idx="414">
                  <c:v>72</c:v>
                </c:pt>
                <c:pt idx="415">
                  <c:v>72</c:v>
                </c:pt>
                <c:pt idx="416">
                  <c:v>72</c:v>
                </c:pt>
                <c:pt idx="417">
                  <c:v>72</c:v>
                </c:pt>
                <c:pt idx="418">
                  <c:v>72</c:v>
                </c:pt>
                <c:pt idx="419">
                  <c:v>72</c:v>
                </c:pt>
                <c:pt idx="420">
                  <c:v>72</c:v>
                </c:pt>
                <c:pt idx="421">
                  <c:v>72</c:v>
                </c:pt>
                <c:pt idx="422">
                  <c:v>72</c:v>
                </c:pt>
                <c:pt idx="423">
                  <c:v>72</c:v>
                </c:pt>
                <c:pt idx="424">
                  <c:v>72</c:v>
                </c:pt>
                <c:pt idx="425">
                  <c:v>72</c:v>
                </c:pt>
                <c:pt idx="426">
                  <c:v>72</c:v>
                </c:pt>
                <c:pt idx="427">
                  <c:v>72</c:v>
                </c:pt>
                <c:pt idx="428">
                  <c:v>72</c:v>
                </c:pt>
                <c:pt idx="429">
                  <c:v>72</c:v>
                </c:pt>
                <c:pt idx="430">
                  <c:v>72</c:v>
                </c:pt>
                <c:pt idx="431">
                  <c:v>72</c:v>
                </c:pt>
                <c:pt idx="432">
                  <c:v>72</c:v>
                </c:pt>
                <c:pt idx="433">
                  <c:v>72</c:v>
                </c:pt>
                <c:pt idx="434">
                  <c:v>72</c:v>
                </c:pt>
                <c:pt idx="435">
                  <c:v>72</c:v>
                </c:pt>
                <c:pt idx="436">
                  <c:v>72</c:v>
                </c:pt>
                <c:pt idx="437">
                  <c:v>72</c:v>
                </c:pt>
                <c:pt idx="438">
                  <c:v>72</c:v>
                </c:pt>
                <c:pt idx="439">
                  <c:v>72</c:v>
                </c:pt>
                <c:pt idx="440">
                  <c:v>72</c:v>
                </c:pt>
                <c:pt idx="441">
                  <c:v>72</c:v>
                </c:pt>
                <c:pt idx="442">
                  <c:v>72</c:v>
                </c:pt>
                <c:pt idx="443">
                  <c:v>72</c:v>
                </c:pt>
                <c:pt idx="444">
                  <c:v>72</c:v>
                </c:pt>
                <c:pt idx="445">
                  <c:v>72</c:v>
                </c:pt>
                <c:pt idx="446">
                  <c:v>72</c:v>
                </c:pt>
                <c:pt idx="447">
                  <c:v>72</c:v>
                </c:pt>
                <c:pt idx="448">
                  <c:v>72</c:v>
                </c:pt>
                <c:pt idx="449">
                  <c:v>72</c:v>
                </c:pt>
                <c:pt idx="450">
                  <c:v>72</c:v>
                </c:pt>
                <c:pt idx="451">
                  <c:v>72</c:v>
                </c:pt>
                <c:pt idx="452">
                  <c:v>72</c:v>
                </c:pt>
                <c:pt idx="453">
                  <c:v>72</c:v>
                </c:pt>
                <c:pt idx="454">
                  <c:v>72</c:v>
                </c:pt>
                <c:pt idx="455">
                  <c:v>72</c:v>
                </c:pt>
                <c:pt idx="456">
                  <c:v>72</c:v>
                </c:pt>
                <c:pt idx="457">
                  <c:v>72</c:v>
                </c:pt>
                <c:pt idx="458">
                  <c:v>72</c:v>
                </c:pt>
                <c:pt idx="459">
                  <c:v>72</c:v>
                </c:pt>
                <c:pt idx="460">
                  <c:v>72</c:v>
                </c:pt>
                <c:pt idx="461">
                  <c:v>72</c:v>
                </c:pt>
                <c:pt idx="462">
                  <c:v>72</c:v>
                </c:pt>
                <c:pt idx="463">
                  <c:v>72</c:v>
                </c:pt>
                <c:pt idx="464">
                  <c:v>72</c:v>
                </c:pt>
                <c:pt idx="465">
                  <c:v>72</c:v>
                </c:pt>
                <c:pt idx="466">
                  <c:v>72</c:v>
                </c:pt>
                <c:pt idx="467">
                  <c:v>72</c:v>
                </c:pt>
                <c:pt idx="468">
                  <c:v>72</c:v>
                </c:pt>
                <c:pt idx="469">
                  <c:v>72</c:v>
                </c:pt>
                <c:pt idx="470">
                  <c:v>72</c:v>
                </c:pt>
                <c:pt idx="471">
                  <c:v>72</c:v>
                </c:pt>
                <c:pt idx="472">
                  <c:v>72</c:v>
                </c:pt>
                <c:pt idx="473">
                  <c:v>72</c:v>
                </c:pt>
                <c:pt idx="474">
                  <c:v>72</c:v>
                </c:pt>
                <c:pt idx="475">
                  <c:v>72</c:v>
                </c:pt>
                <c:pt idx="476">
                  <c:v>72</c:v>
                </c:pt>
                <c:pt idx="477">
                  <c:v>72</c:v>
                </c:pt>
                <c:pt idx="478">
                  <c:v>72</c:v>
                </c:pt>
                <c:pt idx="479">
                  <c:v>72</c:v>
                </c:pt>
                <c:pt idx="480">
                  <c:v>72</c:v>
                </c:pt>
                <c:pt idx="481">
                  <c:v>72</c:v>
                </c:pt>
                <c:pt idx="482">
                  <c:v>72</c:v>
                </c:pt>
                <c:pt idx="483">
                  <c:v>72</c:v>
                </c:pt>
                <c:pt idx="484">
                  <c:v>72</c:v>
                </c:pt>
                <c:pt idx="485">
                  <c:v>72</c:v>
                </c:pt>
                <c:pt idx="486">
                  <c:v>72</c:v>
                </c:pt>
                <c:pt idx="487">
                  <c:v>72</c:v>
                </c:pt>
                <c:pt idx="488">
                  <c:v>72</c:v>
                </c:pt>
                <c:pt idx="489">
                  <c:v>72</c:v>
                </c:pt>
                <c:pt idx="490">
                  <c:v>-288</c:v>
                </c:pt>
                <c:pt idx="491">
                  <c:v>-288</c:v>
                </c:pt>
                <c:pt idx="492">
                  <c:v>-288</c:v>
                </c:pt>
                <c:pt idx="493">
                  <c:v>-288</c:v>
                </c:pt>
                <c:pt idx="494">
                  <c:v>-288</c:v>
                </c:pt>
                <c:pt idx="495">
                  <c:v>-288</c:v>
                </c:pt>
                <c:pt idx="496">
                  <c:v>-288</c:v>
                </c:pt>
                <c:pt idx="497">
                  <c:v>-288</c:v>
                </c:pt>
                <c:pt idx="498">
                  <c:v>-288</c:v>
                </c:pt>
                <c:pt idx="499">
                  <c:v>-288</c:v>
                </c:pt>
                <c:pt idx="500">
                  <c:v>-288</c:v>
                </c:pt>
                <c:pt idx="501">
                  <c:v>-288</c:v>
                </c:pt>
                <c:pt idx="502">
                  <c:v>-288</c:v>
                </c:pt>
                <c:pt idx="503">
                  <c:v>-288</c:v>
                </c:pt>
                <c:pt idx="504">
                  <c:v>-288</c:v>
                </c:pt>
                <c:pt idx="505">
                  <c:v>-288</c:v>
                </c:pt>
                <c:pt idx="506">
                  <c:v>-288</c:v>
                </c:pt>
                <c:pt idx="507">
                  <c:v>-288</c:v>
                </c:pt>
                <c:pt idx="508">
                  <c:v>-288</c:v>
                </c:pt>
                <c:pt idx="509">
                  <c:v>-288</c:v>
                </c:pt>
                <c:pt idx="510">
                  <c:v>-288</c:v>
                </c:pt>
                <c:pt idx="511">
                  <c:v>-288</c:v>
                </c:pt>
                <c:pt idx="512">
                  <c:v>-288</c:v>
                </c:pt>
                <c:pt idx="513">
                  <c:v>-288</c:v>
                </c:pt>
                <c:pt idx="514">
                  <c:v>-288</c:v>
                </c:pt>
                <c:pt idx="515">
                  <c:v>-288</c:v>
                </c:pt>
                <c:pt idx="516">
                  <c:v>-288</c:v>
                </c:pt>
                <c:pt idx="517">
                  <c:v>-288</c:v>
                </c:pt>
                <c:pt idx="518">
                  <c:v>-288</c:v>
                </c:pt>
                <c:pt idx="519">
                  <c:v>-288</c:v>
                </c:pt>
                <c:pt idx="520">
                  <c:v>-288</c:v>
                </c:pt>
                <c:pt idx="521">
                  <c:v>-288</c:v>
                </c:pt>
                <c:pt idx="522">
                  <c:v>-288</c:v>
                </c:pt>
                <c:pt idx="523">
                  <c:v>-288</c:v>
                </c:pt>
                <c:pt idx="524">
                  <c:v>-288</c:v>
                </c:pt>
                <c:pt idx="525">
                  <c:v>-288</c:v>
                </c:pt>
                <c:pt idx="526">
                  <c:v>-288</c:v>
                </c:pt>
                <c:pt idx="527">
                  <c:v>-288</c:v>
                </c:pt>
                <c:pt idx="528">
                  <c:v>-288</c:v>
                </c:pt>
                <c:pt idx="529">
                  <c:v>-288</c:v>
                </c:pt>
                <c:pt idx="530">
                  <c:v>-288</c:v>
                </c:pt>
                <c:pt idx="531">
                  <c:v>-288</c:v>
                </c:pt>
                <c:pt idx="532">
                  <c:v>-288</c:v>
                </c:pt>
                <c:pt idx="533">
                  <c:v>-288</c:v>
                </c:pt>
                <c:pt idx="534">
                  <c:v>-288</c:v>
                </c:pt>
                <c:pt idx="535">
                  <c:v>-288</c:v>
                </c:pt>
                <c:pt idx="536">
                  <c:v>-288</c:v>
                </c:pt>
                <c:pt idx="537">
                  <c:v>-288</c:v>
                </c:pt>
                <c:pt idx="538">
                  <c:v>-288</c:v>
                </c:pt>
                <c:pt idx="539">
                  <c:v>108</c:v>
                </c:pt>
                <c:pt idx="540">
                  <c:v>108</c:v>
                </c:pt>
                <c:pt idx="541">
                  <c:v>108</c:v>
                </c:pt>
                <c:pt idx="542">
                  <c:v>108</c:v>
                </c:pt>
                <c:pt idx="543">
                  <c:v>108</c:v>
                </c:pt>
                <c:pt idx="544">
                  <c:v>108</c:v>
                </c:pt>
                <c:pt idx="545">
                  <c:v>108</c:v>
                </c:pt>
                <c:pt idx="546">
                  <c:v>108</c:v>
                </c:pt>
                <c:pt idx="547">
                  <c:v>108</c:v>
                </c:pt>
                <c:pt idx="548">
                  <c:v>108</c:v>
                </c:pt>
                <c:pt idx="549">
                  <c:v>108</c:v>
                </c:pt>
                <c:pt idx="550">
                  <c:v>108</c:v>
                </c:pt>
                <c:pt idx="551">
                  <c:v>108</c:v>
                </c:pt>
                <c:pt idx="552">
                  <c:v>108</c:v>
                </c:pt>
                <c:pt idx="553">
                  <c:v>108</c:v>
                </c:pt>
                <c:pt idx="554">
                  <c:v>108</c:v>
                </c:pt>
                <c:pt idx="555">
                  <c:v>108</c:v>
                </c:pt>
                <c:pt idx="556">
                  <c:v>108</c:v>
                </c:pt>
                <c:pt idx="557">
                  <c:v>108</c:v>
                </c:pt>
                <c:pt idx="558">
                  <c:v>108</c:v>
                </c:pt>
                <c:pt idx="559">
                  <c:v>108</c:v>
                </c:pt>
                <c:pt idx="560">
                  <c:v>108</c:v>
                </c:pt>
                <c:pt idx="561">
                  <c:v>108</c:v>
                </c:pt>
                <c:pt idx="562">
                  <c:v>108</c:v>
                </c:pt>
                <c:pt idx="563">
                  <c:v>108</c:v>
                </c:pt>
                <c:pt idx="564">
                  <c:v>108</c:v>
                </c:pt>
                <c:pt idx="565">
                  <c:v>108</c:v>
                </c:pt>
                <c:pt idx="566">
                  <c:v>108</c:v>
                </c:pt>
                <c:pt idx="567">
                  <c:v>108</c:v>
                </c:pt>
                <c:pt idx="568">
                  <c:v>108</c:v>
                </c:pt>
                <c:pt idx="569">
                  <c:v>108</c:v>
                </c:pt>
                <c:pt idx="570">
                  <c:v>108</c:v>
                </c:pt>
                <c:pt idx="571">
                  <c:v>108</c:v>
                </c:pt>
                <c:pt idx="572">
                  <c:v>108</c:v>
                </c:pt>
                <c:pt idx="573">
                  <c:v>108</c:v>
                </c:pt>
                <c:pt idx="574">
                  <c:v>108</c:v>
                </c:pt>
                <c:pt idx="575">
                  <c:v>108</c:v>
                </c:pt>
                <c:pt idx="576">
                  <c:v>108</c:v>
                </c:pt>
                <c:pt idx="577">
                  <c:v>108</c:v>
                </c:pt>
                <c:pt idx="578">
                  <c:v>108</c:v>
                </c:pt>
                <c:pt idx="579">
                  <c:v>108</c:v>
                </c:pt>
                <c:pt idx="580">
                  <c:v>108</c:v>
                </c:pt>
                <c:pt idx="581">
                  <c:v>108</c:v>
                </c:pt>
                <c:pt idx="582">
                  <c:v>108</c:v>
                </c:pt>
                <c:pt idx="583">
                  <c:v>108</c:v>
                </c:pt>
                <c:pt idx="584">
                  <c:v>108</c:v>
                </c:pt>
                <c:pt idx="585">
                  <c:v>108</c:v>
                </c:pt>
                <c:pt idx="586">
                  <c:v>108</c:v>
                </c:pt>
                <c:pt idx="587">
                  <c:v>108</c:v>
                </c:pt>
                <c:pt idx="588">
                  <c:v>108</c:v>
                </c:pt>
                <c:pt idx="589">
                  <c:v>108</c:v>
                </c:pt>
                <c:pt idx="590">
                  <c:v>108</c:v>
                </c:pt>
                <c:pt idx="591">
                  <c:v>108</c:v>
                </c:pt>
                <c:pt idx="592">
                  <c:v>108</c:v>
                </c:pt>
                <c:pt idx="593">
                  <c:v>108</c:v>
                </c:pt>
                <c:pt idx="594">
                  <c:v>108</c:v>
                </c:pt>
                <c:pt idx="595">
                  <c:v>108</c:v>
                </c:pt>
                <c:pt idx="596">
                  <c:v>108</c:v>
                </c:pt>
                <c:pt idx="597">
                  <c:v>108</c:v>
                </c:pt>
                <c:pt idx="598">
                  <c:v>108</c:v>
                </c:pt>
                <c:pt idx="599">
                  <c:v>108</c:v>
                </c:pt>
                <c:pt idx="600">
                  <c:v>108</c:v>
                </c:pt>
                <c:pt idx="601">
                  <c:v>108</c:v>
                </c:pt>
                <c:pt idx="602">
                  <c:v>108</c:v>
                </c:pt>
                <c:pt idx="603">
                  <c:v>108</c:v>
                </c:pt>
                <c:pt idx="604">
                  <c:v>108</c:v>
                </c:pt>
                <c:pt idx="605">
                  <c:v>108</c:v>
                </c:pt>
                <c:pt idx="606">
                  <c:v>108</c:v>
                </c:pt>
                <c:pt idx="607">
                  <c:v>108</c:v>
                </c:pt>
                <c:pt idx="608">
                  <c:v>108</c:v>
                </c:pt>
                <c:pt idx="609">
                  <c:v>108</c:v>
                </c:pt>
                <c:pt idx="610">
                  <c:v>108</c:v>
                </c:pt>
                <c:pt idx="611">
                  <c:v>108</c:v>
                </c:pt>
                <c:pt idx="612">
                  <c:v>108</c:v>
                </c:pt>
                <c:pt idx="613">
                  <c:v>108</c:v>
                </c:pt>
                <c:pt idx="614">
                  <c:v>108</c:v>
                </c:pt>
                <c:pt idx="615">
                  <c:v>108</c:v>
                </c:pt>
                <c:pt idx="616">
                  <c:v>108</c:v>
                </c:pt>
                <c:pt idx="617">
                  <c:v>108</c:v>
                </c:pt>
                <c:pt idx="618">
                  <c:v>108</c:v>
                </c:pt>
                <c:pt idx="619">
                  <c:v>108</c:v>
                </c:pt>
                <c:pt idx="620">
                  <c:v>108</c:v>
                </c:pt>
                <c:pt idx="621">
                  <c:v>108</c:v>
                </c:pt>
                <c:pt idx="622">
                  <c:v>108</c:v>
                </c:pt>
                <c:pt idx="623">
                  <c:v>108</c:v>
                </c:pt>
                <c:pt idx="624">
                  <c:v>108</c:v>
                </c:pt>
                <c:pt idx="625">
                  <c:v>108</c:v>
                </c:pt>
                <c:pt idx="626">
                  <c:v>108</c:v>
                </c:pt>
                <c:pt idx="627">
                  <c:v>108</c:v>
                </c:pt>
                <c:pt idx="628">
                  <c:v>108</c:v>
                </c:pt>
                <c:pt idx="629">
                  <c:v>108</c:v>
                </c:pt>
                <c:pt idx="630">
                  <c:v>108</c:v>
                </c:pt>
                <c:pt idx="631">
                  <c:v>108</c:v>
                </c:pt>
                <c:pt idx="632">
                  <c:v>108</c:v>
                </c:pt>
                <c:pt idx="633">
                  <c:v>108</c:v>
                </c:pt>
                <c:pt idx="634">
                  <c:v>108</c:v>
                </c:pt>
                <c:pt idx="635">
                  <c:v>108</c:v>
                </c:pt>
                <c:pt idx="636">
                  <c:v>108</c:v>
                </c:pt>
                <c:pt idx="637">
                  <c:v>108</c:v>
                </c:pt>
                <c:pt idx="638">
                  <c:v>108</c:v>
                </c:pt>
                <c:pt idx="639">
                  <c:v>108</c:v>
                </c:pt>
                <c:pt idx="640">
                  <c:v>108</c:v>
                </c:pt>
                <c:pt idx="641">
                  <c:v>108</c:v>
                </c:pt>
                <c:pt idx="642">
                  <c:v>108</c:v>
                </c:pt>
                <c:pt idx="643">
                  <c:v>108</c:v>
                </c:pt>
                <c:pt idx="644">
                  <c:v>108</c:v>
                </c:pt>
                <c:pt idx="645">
                  <c:v>108</c:v>
                </c:pt>
                <c:pt idx="646">
                  <c:v>108</c:v>
                </c:pt>
                <c:pt idx="647">
                  <c:v>108</c:v>
                </c:pt>
                <c:pt idx="648">
                  <c:v>108</c:v>
                </c:pt>
                <c:pt idx="649">
                  <c:v>108</c:v>
                </c:pt>
                <c:pt idx="650">
                  <c:v>108</c:v>
                </c:pt>
                <c:pt idx="651">
                  <c:v>108</c:v>
                </c:pt>
                <c:pt idx="652">
                  <c:v>108</c:v>
                </c:pt>
                <c:pt idx="653">
                  <c:v>108</c:v>
                </c:pt>
                <c:pt idx="654">
                  <c:v>-252</c:v>
                </c:pt>
                <c:pt idx="655">
                  <c:v>-252</c:v>
                </c:pt>
                <c:pt idx="656">
                  <c:v>-252</c:v>
                </c:pt>
                <c:pt idx="657">
                  <c:v>-252</c:v>
                </c:pt>
                <c:pt idx="658">
                  <c:v>-252</c:v>
                </c:pt>
                <c:pt idx="659">
                  <c:v>-252</c:v>
                </c:pt>
                <c:pt idx="660">
                  <c:v>-252</c:v>
                </c:pt>
                <c:pt idx="661">
                  <c:v>-252</c:v>
                </c:pt>
                <c:pt idx="662">
                  <c:v>-252</c:v>
                </c:pt>
                <c:pt idx="663">
                  <c:v>-252</c:v>
                </c:pt>
                <c:pt idx="664">
                  <c:v>-252</c:v>
                </c:pt>
                <c:pt idx="665">
                  <c:v>-252</c:v>
                </c:pt>
                <c:pt idx="666">
                  <c:v>-252</c:v>
                </c:pt>
                <c:pt idx="667">
                  <c:v>-252</c:v>
                </c:pt>
                <c:pt idx="668">
                  <c:v>-252</c:v>
                </c:pt>
                <c:pt idx="669">
                  <c:v>-252</c:v>
                </c:pt>
                <c:pt idx="670">
                  <c:v>-252</c:v>
                </c:pt>
                <c:pt idx="671">
                  <c:v>-252</c:v>
                </c:pt>
                <c:pt idx="672">
                  <c:v>-252</c:v>
                </c:pt>
                <c:pt idx="673">
                  <c:v>-252</c:v>
                </c:pt>
                <c:pt idx="674">
                  <c:v>-252</c:v>
                </c:pt>
                <c:pt idx="675">
                  <c:v>-252</c:v>
                </c:pt>
                <c:pt idx="676">
                  <c:v>-252</c:v>
                </c:pt>
                <c:pt idx="677">
                  <c:v>-252</c:v>
                </c:pt>
                <c:pt idx="678">
                  <c:v>-252</c:v>
                </c:pt>
                <c:pt idx="679">
                  <c:v>-252</c:v>
                </c:pt>
                <c:pt idx="680">
                  <c:v>-252</c:v>
                </c:pt>
                <c:pt idx="681">
                  <c:v>-252</c:v>
                </c:pt>
                <c:pt idx="682">
                  <c:v>-252</c:v>
                </c:pt>
                <c:pt idx="683">
                  <c:v>-252</c:v>
                </c:pt>
                <c:pt idx="684">
                  <c:v>-252</c:v>
                </c:pt>
                <c:pt idx="685">
                  <c:v>-252</c:v>
                </c:pt>
                <c:pt idx="686">
                  <c:v>-252</c:v>
                </c:pt>
                <c:pt idx="687">
                  <c:v>-252</c:v>
                </c:pt>
                <c:pt idx="688">
                  <c:v>-252</c:v>
                </c:pt>
                <c:pt idx="689">
                  <c:v>-252</c:v>
                </c:pt>
                <c:pt idx="690">
                  <c:v>-252</c:v>
                </c:pt>
                <c:pt idx="691">
                  <c:v>-252</c:v>
                </c:pt>
                <c:pt idx="692">
                  <c:v>-252</c:v>
                </c:pt>
                <c:pt idx="693">
                  <c:v>-252</c:v>
                </c:pt>
                <c:pt idx="694">
                  <c:v>-252</c:v>
                </c:pt>
                <c:pt idx="695">
                  <c:v>-252</c:v>
                </c:pt>
                <c:pt idx="696">
                  <c:v>-252</c:v>
                </c:pt>
                <c:pt idx="697">
                  <c:v>-252</c:v>
                </c:pt>
                <c:pt idx="698">
                  <c:v>-252</c:v>
                </c:pt>
                <c:pt idx="699">
                  <c:v>-252</c:v>
                </c:pt>
                <c:pt idx="700">
                  <c:v>-252</c:v>
                </c:pt>
                <c:pt idx="701">
                  <c:v>-252</c:v>
                </c:pt>
                <c:pt idx="702">
                  <c:v>-252</c:v>
                </c:pt>
                <c:pt idx="703">
                  <c:v>-252</c:v>
                </c:pt>
                <c:pt idx="704">
                  <c:v>-252</c:v>
                </c:pt>
                <c:pt idx="705">
                  <c:v>-252</c:v>
                </c:pt>
                <c:pt idx="706">
                  <c:v>-252</c:v>
                </c:pt>
                <c:pt idx="707">
                  <c:v>-252</c:v>
                </c:pt>
                <c:pt idx="708">
                  <c:v>-252</c:v>
                </c:pt>
                <c:pt idx="709">
                  <c:v>-252</c:v>
                </c:pt>
                <c:pt idx="710">
                  <c:v>-252</c:v>
                </c:pt>
                <c:pt idx="711">
                  <c:v>-252</c:v>
                </c:pt>
                <c:pt idx="712">
                  <c:v>-252</c:v>
                </c:pt>
                <c:pt idx="713">
                  <c:v>-252</c:v>
                </c:pt>
                <c:pt idx="714">
                  <c:v>-252</c:v>
                </c:pt>
                <c:pt idx="715">
                  <c:v>-252</c:v>
                </c:pt>
                <c:pt idx="716">
                  <c:v>-252</c:v>
                </c:pt>
                <c:pt idx="717">
                  <c:v>-252</c:v>
                </c:pt>
                <c:pt idx="718">
                  <c:v>-252</c:v>
                </c:pt>
                <c:pt idx="719">
                  <c:v>144</c:v>
                </c:pt>
                <c:pt idx="720">
                  <c:v>144</c:v>
                </c:pt>
                <c:pt idx="721">
                  <c:v>144</c:v>
                </c:pt>
                <c:pt idx="722">
                  <c:v>144</c:v>
                </c:pt>
                <c:pt idx="723">
                  <c:v>144</c:v>
                </c:pt>
                <c:pt idx="724">
                  <c:v>144</c:v>
                </c:pt>
                <c:pt idx="725">
                  <c:v>144</c:v>
                </c:pt>
                <c:pt idx="726">
                  <c:v>144</c:v>
                </c:pt>
                <c:pt idx="727">
                  <c:v>144</c:v>
                </c:pt>
                <c:pt idx="728">
                  <c:v>144</c:v>
                </c:pt>
                <c:pt idx="729">
                  <c:v>144</c:v>
                </c:pt>
                <c:pt idx="730">
                  <c:v>144</c:v>
                </c:pt>
                <c:pt idx="731">
                  <c:v>144</c:v>
                </c:pt>
                <c:pt idx="732">
                  <c:v>144</c:v>
                </c:pt>
                <c:pt idx="733">
                  <c:v>144</c:v>
                </c:pt>
                <c:pt idx="734">
                  <c:v>144</c:v>
                </c:pt>
                <c:pt idx="735">
                  <c:v>144</c:v>
                </c:pt>
                <c:pt idx="736">
                  <c:v>144</c:v>
                </c:pt>
                <c:pt idx="737">
                  <c:v>144</c:v>
                </c:pt>
                <c:pt idx="738">
                  <c:v>144</c:v>
                </c:pt>
                <c:pt idx="739">
                  <c:v>144</c:v>
                </c:pt>
                <c:pt idx="740">
                  <c:v>144</c:v>
                </c:pt>
                <c:pt idx="741">
                  <c:v>144</c:v>
                </c:pt>
                <c:pt idx="742">
                  <c:v>144</c:v>
                </c:pt>
                <c:pt idx="743">
                  <c:v>144</c:v>
                </c:pt>
                <c:pt idx="744">
                  <c:v>144</c:v>
                </c:pt>
                <c:pt idx="745">
                  <c:v>144</c:v>
                </c:pt>
                <c:pt idx="746">
                  <c:v>144</c:v>
                </c:pt>
                <c:pt idx="747">
                  <c:v>144</c:v>
                </c:pt>
                <c:pt idx="748">
                  <c:v>144</c:v>
                </c:pt>
                <c:pt idx="749">
                  <c:v>144</c:v>
                </c:pt>
                <c:pt idx="750">
                  <c:v>144</c:v>
                </c:pt>
                <c:pt idx="751">
                  <c:v>144</c:v>
                </c:pt>
                <c:pt idx="752">
                  <c:v>144</c:v>
                </c:pt>
                <c:pt idx="753">
                  <c:v>144</c:v>
                </c:pt>
                <c:pt idx="754">
                  <c:v>144</c:v>
                </c:pt>
                <c:pt idx="755">
                  <c:v>144</c:v>
                </c:pt>
                <c:pt idx="756">
                  <c:v>144</c:v>
                </c:pt>
                <c:pt idx="757">
                  <c:v>144</c:v>
                </c:pt>
                <c:pt idx="758">
                  <c:v>144</c:v>
                </c:pt>
                <c:pt idx="759">
                  <c:v>144</c:v>
                </c:pt>
                <c:pt idx="760">
                  <c:v>144</c:v>
                </c:pt>
                <c:pt idx="761">
                  <c:v>144</c:v>
                </c:pt>
                <c:pt idx="762">
                  <c:v>144</c:v>
                </c:pt>
                <c:pt idx="763">
                  <c:v>144</c:v>
                </c:pt>
                <c:pt idx="764">
                  <c:v>144</c:v>
                </c:pt>
                <c:pt idx="765">
                  <c:v>144</c:v>
                </c:pt>
                <c:pt idx="766">
                  <c:v>144</c:v>
                </c:pt>
                <c:pt idx="767">
                  <c:v>144</c:v>
                </c:pt>
                <c:pt idx="768">
                  <c:v>144</c:v>
                </c:pt>
                <c:pt idx="769">
                  <c:v>144</c:v>
                </c:pt>
                <c:pt idx="770">
                  <c:v>144</c:v>
                </c:pt>
                <c:pt idx="771">
                  <c:v>144</c:v>
                </c:pt>
                <c:pt idx="772">
                  <c:v>144</c:v>
                </c:pt>
                <c:pt idx="773">
                  <c:v>144</c:v>
                </c:pt>
                <c:pt idx="774">
                  <c:v>144</c:v>
                </c:pt>
                <c:pt idx="775">
                  <c:v>144</c:v>
                </c:pt>
                <c:pt idx="776">
                  <c:v>144</c:v>
                </c:pt>
                <c:pt idx="777">
                  <c:v>144</c:v>
                </c:pt>
                <c:pt idx="778">
                  <c:v>144</c:v>
                </c:pt>
                <c:pt idx="779">
                  <c:v>144</c:v>
                </c:pt>
                <c:pt idx="780">
                  <c:v>144</c:v>
                </c:pt>
                <c:pt idx="781">
                  <c:v>144</c:v>
                </c:pt>
                <c:pt idx="782">
                  <c:v>144</c:v>
                </c:pt>
                <c:pt idx="783">
                  <c:v>144</c:v>
                </c:pt>
                <c:pt idx="784">
                  <c:v>144</c:v>
                </c:pt>
                <c:pt idx="785">
                  <c:v>144</c:v>
                </c:pt>
                <c:pt idx="786">
                  <c:v>144</c:v>
                </c:pt>
                <c:pt idx="787">
                  <c:v>144</c:v>
                </c:pt>
                <c:pt idx="788">
                  <c:v>144</c:v>
                </c:pt>
                <c:pt idx="789">
                  <c:v>144</c:v>
                </c:pt>
                <c:pt idx="790">
                  <c:v>144</c:v>
                </c:pt>
                <c:pt idx="791">
                  <c:v>144</c:v>
                </c:pt>
                <c:pt idx="792">
                  <c:v>144</c:v>
                </c:pt>
                <c:pt idx="793">
                  <c:v>144</c:v>
                </c:pt>
                <c:pt idx="794">
                  <c:v>144</c:v>
                </c:pt>
                <c:pt idx="795">
                  <c:v>144</c:v>
                </c:pt>
                <c:pt idx="796">
                  <c:v>144</c:v>
                </c:pt>
                <c:pt idx="797">
                  <c:v>144</c:v>
                </c:pt>
                <c:pt idx="798">
                  <c:v>144</c:v>
                </c:pt>
                <c:pt idx="799">
                  <c:v>144</c:v>
                </c:pt>
                <c:pt idx="800">
                  <c:v>144</c:v>
                </c:pt>
                <c:pt idx="801">
                  <c:v>144</c:v>
                </c:pt>
                <c:pt idx="802">
                  <c:v>144</c:v>
                </c:pt>
                <c:pt idx="803">
                  <c:v>144</c:v>
                </c:pt>
                <c:pt idx="804">
                  <c:v>144</c:v>
                </c:pt>
                <c:pt idx="805">
                  <c:v>144</c:v>
                </c:pt>
                <c:pt idx="806">
                  <c:v>144</c:v>
                </c:pt>
                <c:pt idx="807">
                  <c:v>144</c:v>
                </c:pt>
                <c:pt idx="808">
                  <c:v>144</c:v>
                </c:pt>
                <c:pt idx="809">
                  <c:v>144</c:v>
                </c:pt>
                <c:pt idx="810">
                  <c:v>144</c:v>
                </c:pt>
                <c:pt idx="811">
                  <c:v>144</c:v>
                </c:pt>
                <c:pt idx="812">
                  <c:v>144</c:v>
                </c:pt>
                <c:pt idx="813">
                  <c:v>144</c:v>
                </c:pt>
                <c:pt idx="814">
                  <c:v>144</c:v>
                </c:pt>
                <c:pt idx="815">
                  <c:v>144</c:v>
                </c:pt>
                <c:pt idx="816">
                  <c:v>144</c:v>
                </c:pt>
                <c:pt idx="817">
                  <c:v>144</c:v>
                </c:pt>
                <c:pt idx="818">
                  <c:v>-216</c:v>
                </c:pt>
                <c:pt idx="819">
                  <c:v>-216</c:v>
                </c:pt>
                <c:pt idx="820">
                  <c:v>-216</c:v>
                </c:pt>
                <c:pt idx="821">
                  <c:v>-216</c:v>
                </c:pt>
                <c:pt idx="822">
                  <c:v>-216</c:v>
                </c:pt>
                <c:pt idx="823">
                  <c:v>-216</c:v>
                </c:pt>
                <c:pt idx="824">
                  <c:v>-216</c:v>
                </c:pt>
                <c:pt idx="825">
                  <c:v>-216</c:v>
                </c:pt>
                <c:pt idx="826">
                  <c:v>-216</c:v>
                </c:pt>
                <c:pt idx="827">
                  <c:v>-216</c:v>
                </c:pt>
                <c:pt idx="828">
                  <c:v>-216</c:v>
                </c:pt>
                <c:pt idx="829">
                  <c:v>-216</c:v>
                </c:pt>
                <c:pt idx="830">
                  <c:v>-216</c:v>
                </c:pt>
                <c:pt idx="831">
                  <c:v>-216</c:v>
                </c:pt>
                <c:pt idx="832">
                  <c:v>-216</c:v>
                </c:pt>
                <c:pt idx="833">
                  <c:v>-216</c:v>
                </c:pt>
                <c:pt idx="834">
                  <c:v>-216</c:v>
                </c:pt>
                <c:pt idx="835">
                  <c:v>-216</c:v>
                </c:pt>
                <c:pt idx="836">
                  <c:v>-216</c:v>
                </c:pt>
                <c:pt idx="837">
                  <c:v>-216</c:v>
                </c:pt>
                <c:pt idx="838">
                  <c:v>-216</c:v>
                </c:pt>
                <c:pt idx="839">
                  <c:v>-216</c:v>
                </c:pt>
                <c:pt idx="840">
                  <c:v>-216</c:v>
                </c:pt>
                <c:pt idx="841">
                  <c:v>-216</c:v>
                </c:pt>
                <c:pt idx="842">
                  <c:v>-216</c:v>
                </c:pt>
                <c:pt idx="843">
                  <c:v>-216</c:v>
                </c:pt>
                <c:pt idx="844">
                  <c:v>-216</c:v>
                </c:pt>
                <c:pt idx="845">
                  <c:v>-216</c:v>
                </c:pt>
                <c:pt idx="846">
                  <c:v>-216</c:v>
                </c:pt>
                <c:pt idx="847">
                  <c:v>-216</c:v>
                </c:pt>
                <c:pt idx="848">
                  <c:v>-216</c:v>
                </c:pt>
                <c:pt idx="849">
                  <c:v>-216</c:v>
                </c:pt>
                <c:pt idx="850">
                  <c:v>-216</c:v>
                </c:pt>
                <c:pt idx="851">
                  <c:v>-216</c:v>
                </c:pt>
                <c:pt idx="852">
                  <c:v>-216</c:v>
                </c:pt>
                <c:pt idx="853">
                  <c:v>-216</c:v>
                </c:pt>
                <c:pt idx="854">
                  <c:v>-216</c:v>
                </c:pt>
                <c:pt idx="855">
                  <c:v>-216</c:v>
                </c:pt>
                <c:pt idx="856">
                  <c:v>-216</c:v>
                </c:pt>
                <c:pt idx="857">
                  <c:v>-216</c:v>
                </c:pt>
                <c:pt idx="858">
                  <c:v>-216</c:v>
                </c:pt>
                <c:pt idx="859">
                  <c:v>-216</c:v>
                </c:pt>
                <c:pt idx="860">
                  <c:v>-216</c:v>
                </c:pt>
                <c:pt idx="861">
                  <c:v>-216</c:v>
                </c:pt>
                <c:pt idx="862">
                  <c:v>-216</c:v>
                </c:pt>
                <c:pt idx="863">
                  <c:v>-216</c:v>
                </c:pt>
                <c:pt idx="864">
                  <c:v>-216</c:v>
                </c:pt>
                <c:pt idx="865">
                  <c:v>-216</c:v>
                </c:pt>
                <c:pt idx="866">
                  <c:v>-216</c:v>
                </c:pt>
                <c:pt idx="867">
                  <c:v>-216</c:v>
                </c:pt>
                <c:pt idx="868">
                  <c:v>-216</c:v>
                </c:pt>
                <c:pt idx="869">
                  <c:v>-216</c:v>
                </c:pt>
                <c:pt idx="870">
                  <c:v>-216</c:v>
                </c:pt>
                <c:pt idx="871">
                  <c:v>-216</c:v>
                </c:pt>
                <c:pt idx="872">
                  <c:v>-216</c:v>
                </c:pt>
                <c:pt idx="873">
                  <c:v>-216</c:v>
                </c:pt>
                <c:pt idx="874">
                  <c:v>-216</c:v>
                </c:pt>
                <c:pt idx="875">
                  <c:v>-216</c:v>
                </c:pt>
                <c:pt idx="876">
                  <c:v>-216</c:v>
                </c:pt>
                <c:pt idx="877">
                  <c:v>-216</c:v>
                </c:pt>
                <c:pt idx="878">
                  <c:v>-216</c:v>
                </c:pt>
                <c:pt idx="879">
                  <c:v>-216</c:v>
                </c:pt>
                <c:pt idx="880">
                  <c:v>-216</c:v>
                </c:pt>
                <c:pt idx="881">
                  <c:v>-216</c:v>
                </c:pt>
                <c:pt idx="882">
                  <c:v>-216</c:v>
                </c:pt>
                <c:pt idx="883">
                  <c:v>-216</c:v>
                </c:pt>
                <c:pt idx="884">
                  <c:v>-216</c:v>
                </c:pt>
                <c:pt idx="885">
                  <c:v>-216</c:v>
                </c:pt>
                <c:pt idx="886">
                  <c:v>-216</c:v>
                </c:pt>
                <c:pt idx="887">
                  <c:v>-216</c:v>
                </c:pt>
                <c:pt idx="888">
                  <c:v>-216</c:v>
                </c:pt>
                <c:pt idx="889">
                  <c:v>-216</c:v>
                </c:pt>
                <c:pt idx="890">
                  <c:v>-216</c:v>
                </c:pt>
                <c:pt idx="891">
                  <c:v>-216</c:v>
                </c:pt>
                <c:pt idx="892">
                  <c:v>-216</c:v>
                </c:pt>
                <c:pt idx="893">
                  <c:v>-216</c:v>
                </c:pt>
                <c:pt idx="894">
                  <c:v>-216</c:v>
                </c:pt>
                <c:pt idx="895">
                  <c:v>-216</c:v>
                </c:pt>
                <c:pt idx="896">
                  <c:v>-216</c:v>
                </c:pt>
                <c:pt idx="897">
                  <c:v>-216</c:v>
                </c:pt>
                <c:pt idx="898">
                  <c:v>-216</c:v>
                </c:pt>
                <c:pt idx="899">
                  <c:v>180</c:v>
                </c:pt>
                <c:pt idx="900">
                  <c:v>180</c:v>
                </c:pt>
                <c:pt idx="901">
                  <c:v>180</c:v>
                </c:pt>
                <c:pt idx="902">
                  <c:v>180</c:v>
                </c:pt>
                <c:pt idx="903">
                  <c:v>180</c:v>
                </c:pt>
                <c:pt idx="904">
                  <c:v>180</c:v>
                </c:pt>
                <c:pt idx="905">
                  <c:v>180</c:v>
                </c:pt>
                <c:pt idx="906">
                  <c:v>180</c:v>
                </c:pt>
                <c:pt idx="907">
                  <c:v>180</c:v>
                </c:pt>
                <c:pt idx="908">
                  <c:v>180</c:v>
                </c:pt>
                <c:pt idx="909">
                  <c:v>180</c:v>
                </c:pt>
                <c:pt idx="910">
                  <c:v>180</c:v>
                </c:pt>
                <c:pt idx="911">
                  <c:v>180</c:v>
                </c:pt>
                <c:pt idx="912">
                  <c:v>180</c:v>
                </c:pt>
                <c:pt idx="913">
                  <c:v>180</c:v>
                </c:pt>
                <c:pt idx="914">
                  <c:v>180</c:v>
                </c:pt>
                <c:pt idx="915">
                  <c:v>180</c:v>
                </c:pt>
                <c:pt idx="916">
                  <c:v>180</c:v>
                </c:pt>
                <c:pt idx="917">
                  <c:v>180</c:v>
                </c:pt>
                <c:pt idx="918">
                  <c:v>180</c:v>
                </c:pt>
                <c:pt idx="919">
                  <c:v>180</c:v>
                </c:pt>
                <c:pt idx="920">
                  <c:v>180</c:v>
                </c:pt>
                <c:pt idx="921">
                  <c:v>180</c:v>
                </c:pt>
                <c:pt idx="922">
                  <c:v>180</c:v>
                </c:pt>
                <c:pt idx="923">
                  <c:v>180</c:v>
                </c:pt>
                <c:pt idx="924">
                  <c:v>180</c:v>
                </c:pt>
                <c:pt idx="925">
                  <c:v>180</c:v>
                </c:pt>
                <c:pt idx="926">
                  <c:v>180</c:v>
                </c:pt>
                <c:pt idx="927">
                  <c:v>180</c:v>
                </c:pt>
                <c:pt idx="928">
                  <c:v>180</c:v>
                </c:pt>
                <c:pt idx="929">
                  <c:v>180</c:v>
                </c:pt>
                <c:pt idx="930">
                  <c:v>180</c:v>
                </c:pt>
                <c:pt idx="931">
                  <c:v>180</c:v>
                </c:pt>
                <c:pt idx="932">
                  <c:v>180</c:v>
                </c:pt>
                <c:pt idx="933">
                  <c:v>180</c:v>
                </c:pt>
                <c:pt idx="934">
                  <c:v>180</c:v>
                </c:pt>
                <c:pt idx="935">
                  <c:v>180</c:v>
                </c:pt>
                <c:pt idx="936">
                  <c:v>180</c:v>
                </c:pt>
                <c:pt idx="937">
                  <c:v>180</c:v>
                </c:pt>
                <c:pt idx="938">
                  <c:v>180</c:v>
                </c:pt>
                <c:pt idx="939">
                  <c:v>180</c:v>
                </c:pt>
                <c:pt idx="940">
                  <c:v>180</c:v>
                </c:pt>
                <c:pt idx="941">
                  <c:v>180</c:v>
                </c:pt>
                <c:pt idx="942">
                  <c:v>180</c:v>
                </c:pt>
                <c:pt idx="943">
                  <c:v>180</c:v>
                </c:pt>
                <c:pt idx="944">
                  <c:v>180</c:v>
                </c:pt>
                <c:pt idx="945">
                  <c:v>180</c:v>
                </c:pt>
                <c:pt idx="946">
                  <c:v>180</c:v>
                </c:pt>
                <c:pt idx="947">
                  <c:v>180</c:v>
                </c:pt>
                <c:pt idx="948">
                  <c:v>180</c:v>
                </c:pt>
                <c:pt idx="949">
                  <c:v>180</c:v>
                </c:pt>
                <c:pt idx="950">
                  <c:v>180</c:v>
                </c:pt>
                <c:pt idx="951">
                  <c:v>180</c:v>
                </c:pt>
                <c:pt idx="952">
                  <c:v>180</c:v>
                </c:pt>
                <c:pt idx="953">
                  <c:v>180</c:v>
                </c:pt>
                <c:pt idx="954">
                  <c:v>180</c:v>
                </c:pt>
                <c:pt idx="955">
                  <c:v>180</c:v>
                </c:pt>
                <c:pt idx="956">
                  <c:v>180</c:v>
                </c:pt>
                <c:pt idx="957">
                  <c:v>180</c:v>
                </c:pt>
                <c:pt idx="958">
                  <c:v>180</c:v>
                </c:pt>
                <c:pt idx="959">
                  <c:v>180</c:v>
                </c:pt>
                <c:pt idx="960">
                  <c:v>180</c:v>
                </c:pt>
                <c:pt idx="961">
                  <c:v>180</c:v>
                </c:pt>
                <c:pt idx="962">
                  <c:v>180</c:v>
                </c:pt>
                <c:pt idx="963">
                  <c:v>180</c:v>
                </c:pt>
                <c:pt idx="964">
                  <c:v>180</c:v>
                </c:pt>
                <c:pt idx="965">
                  <c:v>180</c:v>
                </c:pt>
                <c:pt idx="966">
                  <c:v>180</c:v>
                </c:pt>
                <c:pt idx="967">
                  <c:v>180</c:v>
                </c:pt>
                <c:pt idx="968">
                  <c:v>180</c:v>
                </c:pt>
                <c:pt idx="969">
                  <c:v>180</c:v>
                </c:pt>
                <c:pt idx="970">
                  <c:v>180</c:v>
                </c:pt>
                <c:pt idx="971">
                  <c:v>180</c:v>
                </c:pt>
                <c:pt idx="972">
                  <c:v>180</c:v>
                </c:pt>
                <c:pt idx="973">
                  <c:v>180</c:v>
                </c:pt>
                <c:pt idx="974">
                  <c:v>180</c:v>
                </c:pt>
                <c:pt idx="975">
                  <c:v>180</c:v>
                </c:pt>
                <c:pt idx="976">
                  <c:v>180</c:v>
                </c:pt>
                <c:pt idx="977">
                  <c:v>180</c:v>
                </c:pt>
                <c:pt idx="978">
                  <c:v>180</c:v>
                </c:pt>
                <c:pt idx="979">
                  <c:v>180</c:v>
                </c:pt>
                <c:pt idx="980">
                  <c:v>180</c:v>
                </c:pt>
                <c:pt idx="981">
                  <c:v>-180</c:v>
                </c:pt>
                <c:pt idx="982">
                  <c:v>-180</c:v>
                </c:pt>
                <c:pt idx="983">
                  <c:v>-180</c:v>
                </c:pt>
                <c:pt idx="984">
                  <c:v>-180</c:v>
                </c:pt>
                <c:pt idx="985">
                  <c:v>-180</c:v>
                </c:pt>
                <c:pt idx="986">
                  <c:v>-180</c:v>
                </c:pt>
                <c:pt idx="987">
                  <c:v>-180</c:v>
                </c:pt>
                <c:pt idx="988">
                  <c:v>-180</c:v>
                </c:pt>
                <c:pt idx="989">
                  <c:v>-180</c:v>
                </c:pt>
                <c:pt idx="990">
                  <c:v>-180</c:v>
                </c:pt>
                <c:pt idx="991">
                  <c:v>-180</c:v>
                </c:pt>
                <c:pt idx="992">
                  <c:v>-180</c:v>
                </c:pt>
                <c:pt idx="993">
                  <c:v>-180</c:v>
                </c:pt>
                <c:pt idx="994">
                  <c:v>-180</c:v>
                </c:pt>
                <c:pt idx="995">
                  <c:v>-180</c:v>
                </c:pt>
                <c:pt idx="996">
                  <c:v>-180</c:v>
                </c:pt>
                <c:pt idx="997">
                  <c:v>-180</c:v>
                </c:pt>
                <c:pt idx="998">
                  <c:v>-180</c:v>
                </c:pt>
                <c:pt idx="999">
                  <c:v>-180</c:v>
                </c:pt>
                <c:pt idx="1000">
                  <c:v>-180</c:v>
                </c:pt>
                <c:pt idx="1001">
                  <c:v>-180</c:v>
                </c:pt>
                <c:pt idx="1002">
                  <c:v>-180</c:v>
                </c:pt>
                <c:pt idx="1003">
                  <c:v>-180</c:v>
                </c:pt>
                <c:pt idx="1004">
                  <c:v>-180</c:v>
                </c:pt>
                <c:pt idx="1005">
                  <c:v>-180</c:v>
                </c:pt>
                <c:pt idx="1006">
                  <c:v>-180</c:v>
                </c:pt>
                <c:pt idx="1007">
                  <c:v>-180</c:v>
                </c:pt>
                <c:pt idx="1008">
                  <c:v>-180</c:v>
                </c:pt>
                <c:pt idx="1009">
                  <c:v>-180</c:v>
                </c:pt>
                <c:pt idx="1010">
                  <c:v>-180</c:v>
                </c:pt>
                <c:pt idx="1011">
                  <c:v>-180</c:v>
                </c:pt>
                <c:pt idx="1012">
                  <c:v>-180</c:v>
                </c:pt>
                <c:pt idx="1013">
                  <c:v>-180</c:v>
                </c:pt>
                <c:pt idx="1014">
                  <c:v>-180</c:v>
                </c:pt>
                <c:pt idx="1015">
                  <c:v>-180</c:v>
                </c:pt>
                <c:pt idx="1016">
                  <c:v>-180</c:v>
                </c:pt>
                <c:pt idx="1017">
                  <c:v>-180</c:v>
                </c:pt>
                <c:pt idx="1018">
                  <c:v>-180</c:v>
                </c:pt>
                <c:pt idx="1019">
                  <c:v>-180</c:v>
                </c:pt>
                <c:pt idx="1020">
                  <c:v>-180</c:v>
                </c:pt>
                <c:pt idx="1021">
                  <c:v>-180</c:v>
                </c:pt>
                <c:pt idx="1022">
                  <c:v>-180</c:v>
                </c:pt>
                <c:pt idx="1023">
                  <c:v>-180</c:v>
                </c:pt>
                <c:pt idx="1024">
                  <c:v>-180</c:v>
                </c:pt>
                <c:pt idx="1025">
                  <c:v>-180</c:v>
                </c:pt>
                <c:pt idx="1026">
                  <c:v>-180</c:v>
                </c:pt>
                <c:pt idx="1027">
                  <c:v>-180</c:v>
                </c:pt>
                <c:pt idx="1028">
                  <c:v>-180</c:v>
                </c:pt>
                <c:pt idx="1029">
                  <c:v>-180</c:v>
                </c:pt>
                <c:pt idx="1030">
                  <c:v>-180</c:v>
                </c:pt>
                <c:pt idx="1031">
                  <c:v>-180</c:v>
                </c:pt>
                <c:pt idx="1032">
                  <c:v>-180</c:v>
                </c:pt>
                <c:pt idx="1033">
                  <c:v>-180</c:v>
                </c:pt>
                <c:pt idx="1034">
                  <c:v>-180</c:v>
                </c:pt>
                <c:pt idx="1035">
                  <c:v>-180</c:v>
                </c:pt>
                <c:pt idx="1036">
                  <c:v>-180</c:v>
                </c:pt>
                <c:pt idx="1037">
                  <c:v>-180</c:v>
                </c:pt>
                <c:pt idx="1038">
                  <c:v>-180</c:v>
                </c:pt>
                <c:pt idx="1039">
                  <c:v>-180</c:v>
                </c:pt>
                <c:pt idx="1040">
                  <c:v>-180</c:v>
                </c:pt>
                <c:pt idx="1041">
                  <c:v>-180</c:v>
                </c:pt>
                <c:pt idx="1042">
                  <c:v>-180</c:v>
                </c:pt>
                <c:pt idx="1043">
                  <c:v>-180</c:v>
                </c:pt>
                <c:pt idx="1044">
                  <c:v>-180</c:v>
                </c:pt>
                <c:pt idx="1045">
                  <c:v>-180</c:v>
                </c:pt>
                <c:pt idx="1046">
                  <c:v>-180</c:v>
                </c:pt>
                <c:pt idx="1047">
                  <c:v>-180</c:v>
                </c:pt>
                <c:pt idx="1048">
                  <c:v>-180</c:v>
                </c:pt>
                <c:pt idx="1049">
                  <c:v>-180</c:v>
                </c:pt>
                <c:pt idx="1050">
                  <c:v>-180</c:v>
                </c:pt>
                <c:pt idx="1051">
                  <c:v>-180</c:v>
                </c:pt>
                <c:pt idx="1052">
                  <c:v>-180</c:v>
                </c:pt>
                <c:pt idx="1053">
                  <c:v>-180</c:v>
                </c:pt>
                <c:pt idx="1054">
                  <c:v>-180</c:v>
                </c:pt>
                <c:pt idx="1055">
                  <c:v>-180</c:v>
                </c:pt>
                <c:pt idx="1056">
                  <c:v>-180</c:v>
                </c:pt>
                <c:pt idx="1057">
                  <c:v>-180</c:v>
                </c:pt>
                <c:pt idx="1058">
                  <c:v>-180</c:v>
                </c:pt>
                <c:pt idx="1059">
                  <c:v>-180</c:v>
                </c:pt>
                <c:pt idx="1060">
                  <c:v>-180</c:v>
                </c:pt>
                <c:pt idx="1061">
                  <c:v>-180</c:v>
                </c:pt>
                <c:pt idx="1062">
                  <c:v>-180</c:v>
                </c:pt>
                <c:pt idx="1063">
                  <c:v>-180</c:v>
                </c:pt>
                <c:pt idx="1064">
                  <c:v>-180</c:v>
                </c:pt>
                <c:pt idx="1065">
                  <c:v>-180</c:v>
                </c:pt>
                <c:pt idx="1066">
                  <c:v>-180</c:v>
                </c:pt>
                <c:pt idx="1067">
                  <c:v>-180</c:v>
                </c:pt>
                <c:pt idx="1068">
                  <c:v>-180</c:v>
                </c:pt>
                <c:pt idx="1069">
                  <c:v>-180</c:v>
                </c:pt>
                <c:pt idx="1070">
                  <c:v>-180</c:v>
                </c:pt>
                <c:pt idx="1071">
                  <c:v>-180</c:v>
                </c:pt>
                <c:pt idx="1072">
                  <c:v>-180</c:v>
                </c:pt>
                <c:pt idx="1073">
                  <c:v>-180</c:v>
                </c:pt>
                <c:pt idx="1074">
                  <c:v>-180</c:v>
                </c:pt>
                <c:pt idx="1075">
                  <c:v>-180</c:v>
                </c:pt>
                <c:pt idx="1076">
                  <c:v>-180</c:v>
                </c:pt>
                <c:pt idx="1077">
                  <c:v>-180</c:v>
                </c:pt>
                <c:pt idx="1078">
                  <c:v>-180</c:v>
                </c:pt>
                <c:pt idx="1079">
                  <c:v>216</c:v>
                </c:pt>
                <c:pt idx="1080">
                  <c:v>216</c:v>
                </c:pt>
                <c:pt idx="1081">
                  <c:v>216</c:v>
                </c:pt>
                <c:pt idx="1082">
                  <c:v>216</c:v>
                </c:pt>
                <c:pt idx="1083">
                  <c:v>216</c:v>
                </c:pt>
                <c:pt idx="1084">
                  <c:v>216</c:v>
                </c:pt>
                <c:pt idx="1085">
                  <c:v>216</c:v>
                </c:pt>
                <c:pt idx="1086">
                  <c:v>216</c:v>
                </c:pt>
                <c:pt idx="1087">
                  <c:v>216</c:v>
                </c:pt>
                <c:pt idx="1088">
                  <c:v>216</c:v>
                </c:pt>
                <c:pt idx="1089">
                  <c:v>216</c:v>
                </c:pt>
                <c:pt idx="1090">
                  <c:v>216</c:v>
                </c:pt>
                <c:pt idx="1091">
                  <c:v>216</c:v>
                </c:pt>
                <c:pt idx="1092">
                  <c:v>216</c:v>
                </c:pt>
                <c:pt idx="1093">
                  <c:v>216</c:v>
                </c:pt>
                <c:pt idx="1094">
                  <c:v>216</c:v>
                </c:pt>
                <c:pt idx="1095">
                  <c:v>216</c:v>
                </c:pt>
                <c:pt idx="1096">
                  <c:v>216</c:v>
                </c:pt>
                <c:pt idx="1097">
                  <c:v>216</c:v>
                </c:pt>
                <c:pt idx="1098">
                  <c:v>216</c:v>
                </c:pt>
                <c:pt idx="1099">
                  <c:v>216</c:v>
                </c:pt>
                <c:pt idx="1100">
                  <c:v>216</c:v>
                </c:pt>
                <c:pt idx="1101">
                  <c:v>216</c:v>
                </c:pt>
                <c:pt idx="1102">
                  <c:v>216</c:v>
                </c:pt>
                <c:pt idx="1103">
                  <c:v>216</c:v>
                </c:pt>
                <c:pt idx="1104">
                  <c:v>216</c:v>
                </c:pt>
                <c:pt idx="1105">
                  <c:v>216</c:v>
                </c:pt>
                <c:pt idx="1106">
                  <c:v>216</c:v>
                </c:pt>
                <c:pt idx="1107">
                  <c:v>216</c:v>
                </c:pt>
                <c:pt idx="1108">
                  <c:v>216</c:v>
                </c:pt>
                <c:pt idx="1109">
                  <c:v>216</c:v>
                </c:pt>
                <c:pt idx="1110">
                  <c:v>216</c:v>
                </c:pt>
                <c:pt idx="1111">
                  <c:v>216</c:v>
                </c:pt>
                <c:pt idx="1112">
                  <c:v>216</c:v>
                </c:pt>
                <c:pt idx="1113">
                  <c:v>216</c:v>
                </c:pt>
                <c:pt idx="1114">
                  <c:v>216</c:v>
                </c:pt>
                <c:pt idx="1115">
                  <c:v>216</c:v>
                </c:pt>
                <c:pt idx="1116">
                  <c:v>216</c:v>
                </c:pt>
                <c:pt idx="1117">
                  <c:v>216</c:v>
                </c:pt>
                <c:pt idx="1118">
                  <c:v>216</c:v>
                </c:pt>
                <c:pt idx="1119">
                  <c:v>216</c:v>
                </c:pt>
                <c:pt idx="1120">
                  <c:v>216</c:v>
                </c:pt>
                <c:pt idx="1121">
                  <c:v>216</c:v>
                </c:pt>
                <c:pt idx="1122">
                  <c:v>216</c:v>
                </c:pt>
                <c:pt idx="1123">
                  <c:v>216</c:v>
                </c:pt>
                <c:pt idx="1124">
                  <c:v>216</c:v>
                </c:pt>
                <c:pt idx="1125">
                  <c:v>216</c:v>
                </c:pt>
                <c:pt idx="1126">
                  <c:v>216</c:v>
                </c:pt>
                <c:pt idx="1127">
                  <c:v>216</c:v>
                </c:pt>
                <c:pt idx="1128">
                  <c:v>216</c:v>
                </c:pt>
                <c:pt idx="1129">
                  <c:v>216</c:v>
                </c:pt>
                <c:pt idx="1130">
                  <c:v>216</c:v>
                </c:pt>
                <c:pt idx="1131">
                  <c:v>216</c:v>
                </c:pt>
                <c:pt idx="1132">
                  <c:v>216</c:v>
                </c:pt>
                <c:pt idx="1133">
                  <c:v>216</c:v>
                </c:pt>
                <c:pt idx="1134">
                  <c:v>216</c:v>
                </c:pt>
                <c:pt idx="1135">
                  <c:v>216</c:v>
                </c:pt>
                <c:pt idx="1136">
                  <c:v>216</c:v>
                </c:pt>
                <c:pt idx="1137">
                  <c:v>216</c:v>
                </c:pt>
                <c:pt idx="1138">
                  <c:v>216</c:v>
                </c:pt>
                <c:pt idx="1139">
                  <c:v>216</c:v>
                </c:pt>
                <c:pt idx="1140">
                  <c:v>216</c:v>
                </c:pt>
                <c:pt idx="1141">
                  <c:v>216</c:v>
                </c:pt>
                <c:pt idx="1142">
                  <c:v>216</c:v>
                </c:pt>
                <c:pt idx="1143">
                  <c:v>216</c:v>
                </c:pt>
                <c:pt idx="1144">
                  <c:v>216</c:v>
                </c:pt>
                <c:pt idx="1145">
                  <c:v>-144</c:v>
                </c:pt>
                <c:pt idx="1146">
                  <c:v>-144</c:v>
                </c:pt>
                <c:pt idx="1147">
                  <c:v>-144</c:v>
                </c:pt>
                <c:pt idx="1148">
                  <c:v>-144</c:v>
                </c:pt>
                <c:pt idx="1149">
                  <c:v>-144</c:v>
                </c:pt>
                <c:pt idx="1150">
                  <c:v>-144</c:v>
                </c:pt>
                <c:pt idx="1151">
                  <c:v>-144</c:v>
                </c:pt>
                <c:pt idx="1152">
                  <c:v>-144</c:v>
                </c:pt>
                <c:pt idx="1153">
                  <c:v>-144</c:v>
                </c:pt>
                <c:pt idx="1154">
                  <c:v>-144</c:v>
                </c:pt>
                <c:pt idx="1155">
                  <c:v>-144</c:v>
                </c:pt>
                <c:pt idx="1156">
                  <c:v>-144</c:v>
                </c:pt>
                <c:pt idx="1157">
                  <c:v>-144</c:v>
                </c:pt>
                <c:pt idx="1158">
                  <c:v>-144</c:v>
                </c:pt>
                <c:pt idx="1159">
                  <c:v>-144</c:v>
                </c:pt>
                <c:pt idx="1160">
                  <c:v>-144</c:v>
                </c:pt>
                <c:pt idx="1161">
                  <c:v>-144</c:v>
                </c:pt>
                <c:pt idx="1162">
                  <c:v>-144</c:v>
                </c:pt>
                <c:pt idx="1163">
                  <c:v>-144</c:v>
                </c:pt>
                <c:pt idx="1164">
                  <c:v>-144</c:v>
                </c:pt>
                <c:pt idx="1165">
                  <c:v>-144</c:v>
                </c:pt>
                <c:pt idx="1166">
                  <c:v>-144</c:v>
                </c:pt>
                <c:pt idx="1167">
                  <c:v>-144</c:v>
                </c:pt>
                <c:pt idx="1168">
                  <c:v>-144</c:v>
                </c:pt>
                <c:pt idx="1169">
                  <c:v>-144</c:v>
                </c:pt>
                <c:pt idx="1170">
                  <c:v>-144</c:v>
                </c:pt>
                <c:pt idx="1171">
                  <c:v>-144</c:v>
                </c:pt>
                <c:pt idx="1172">
                  <c:v>-144</c:v>
                </c:pt>
                <c:pt idx="1173">
                  <c:v>-144</c:v>
                </c:pt>
                <c:pt idx="1174">
                  <c:v>-144</c:v>
                </c:pt>
                <c:pt idx="1175">
                  <c:v>-144</c:v>
                </c:pt>
                <c:pt idx="1176">
                  <c:v>-144</c:v>
                </c:pt>
                <c:pt idx="1177">
                  <c:v>-144</c:v>
                </c:pt>
                <c:pt idx="1178">
                  <c:v>-144</c:v>
                </c:pt>
                <c:pt idx="1179">
                  <c:v>-144</c:v>
                </c:pt>
                <c:pt idx="1180">
                  <c:v>-144</c:v>
                </c:pt>
                <c:pt idx="1181">
                  <c:v>-144</c:v>
                </c:pt>
                <c:pt idx="1182">
                  <c:v>-144</c:v>
                </c:pt>
                <c:pt idx="1183">
                  <c:v>-144</c:v>
                </c:pt>
                <c:pt idx="1184">
                  <c:v>-144</c:v>
                </c:pt>
                <c:pt idx="1185">
                  <c:v>-144</c:v>
                </c:pt>
                <c:pt idx="1186">
                  <c:v>-144</c:v>
                </c:pt>
                <c:pt idx="1187">
                  <c:v>-144</c:v>
                </c:pt>
                <c:pt idx="1188">
                  <c:v>-144</c:v>
                </c:pt>
                <c:pt idx="1189">
                  <c:v>-144</c:v>
                </c:pt>
                <c:pt idx="1190">
                  <c:v>-144</c:v>
                </c:pt>
                <c:pt idx="1191">
                  <c:v>-144</c:v>
                </c:pt>
                <c:pt idx="1192">
                  <c:v>-144</c:v>
                </c:pt>
                <c:pt idx="1193">
                  <c:v>-144</c:v>
                </c:pt>
                <c:pt idx="1194">
                  <c:v>-144</c:v>
                </c:pt>
                <c:pt idx="1195">
                  <c:v>-144</c:v>
                </c:pt>
                <c:pt idx="1196">
                  <c:v>-144</c:v>
                </c:pt>
                <c:pt idx="1197">
                  <c:v>-144</c:v>
                </c:pt>
                <c:pt idx="1198">
                  <c:v>-144</c:v>
                </c:pt>
                <c:pt idx="1199">
                  <c:v>-144</c:v>
                </c:pt>
                <c:pt idx="1200">
                  <c:v>-144</c:v>
                </c:pt>
                <c:pt idx="1201">
                  <c:v>-144</c:v>
                </c:pt>
                <c:pt idx="1202">
                  <c:v>-144</c:v>
                </c:pt>
                <c:pt idx="1203">
                  <c:v>-144</c:v>
                </c:pt>
                <c:pt idx="1204">
                  <c:v>-144</c:v>
                </c:pt>
                <c:pt idx="1205">
                  <c:v>-144</c:v>
                </c:pt>
                <c:pt idx="1206">
                  <c:v>-144</c:v>
                </c:pt>
                <c:pt idx="1207">
                  <c:v>-144</c:v>
                </c:pt>
                <c:pt idx="1208">
                  <c:v>-144</c:v>
                </c:pt>
                <c:pt idx="1209">
                  <c:v>-144</c:v>
                </c:pt>
                <c:pt idx="1210">
                  <c:v>-144</c:v>
                </c:pt>
                <c:pt idx="1211">
                  <c:v>-144</c:v>
                </c:pt>
                <c:pt idx="1212">
                  <c:v>-144</c:v>
                </c:pt>
                <c:pt idx="1213">
                  <c:v>-144</c:v>
                </c:pt>
                <c:pt idx="1214">
                  <c:v>-144</c:v>
                </c:pt>
                <c:pt idx="1215">
                  <c:v>-144</c:v>
                </c:pt>
                <c:pt idx="1216">
                  <c:v>-144</c:v>
                </c:pt>
                <c:pt idx="1217">
                  <c:v>-144</c:v>
                </c:pt>
                <c:pt idx="1218">
                  <c:v>-144</c:v>
                </c:pt>
                <c:pt idx="1219">
                  <c:v>-144</c:v>
                </c:pt>
                <c:pt idx="1220">
                  <c:v>-144</c:v>
                </c:pt>
                <c:pt idx="1221">
                  <c:v>-144</c:v>
                </c:pt>
                <c:pt idx="1222">
                  <c:v>-144</c:v>
                </c:pt>
                <c:pt idx="1223">
                  <c:v>-144</c:v>
                </c:pt>
                <c:pt idx="1224">
                  <c:v>-144</c:v>
                </c:pt>
                <c:pt idx="1225">
                  <c:v>-144</c:v>
                </c:pt>
                <c:pt idx="1226">
                  <c:v>-144</c:v>
                </c:pt>
                <c:pt idx="1227">
                  <c:v>-144</c:v>
                </c:pt>
                <c:pt idx="1228">
                  <c:v>-144</c:v>
                </c:pt>
                <c:pt idx="1229">
                  <c:v>-144</c:v>
                </c:pt>
                <c:pt idx="1230">
                  <c:v>-144</c:v>
                </c:pt>
                <c:pt idx="1231">
                  <c:v>-144</c:v>
                </c:pt>
                <c:pt idx="1232">
                  <c:v>-144</c:v>
                </c:pt>
                <c:pt idx="1233">
                  <c:v>-144</c:v>
                </c:pt>
                <c:pt idx="1234">
                  <c:v>-144</c:v>
                </c:pt>
                <c:pt idx="1235">
                  <c:v>-144</c:v>
                </c:pt>
                <c:pt idx="1236">
                  <c:v>-144</c:v>
                </c:pt>
                <c:pt idx="1237">
                  <c:v>-144</c:v>
                </c:pt>
                <c:pt idx="1238">
                  <c:v>-144</c:v>
                </c:pt>
                <c:pt idx="1239">
                  <c:v>-144</c:v>
                </c:pt>
                <c:pt idx="1240">
                  <c:v>-144</c:v>
                </c:pt>
                <c:pt idx="1241">
                  <c:v>-144</c:v>
                </c:pt>
                <c:pt idx="1242">
                  <c:v>-144</c:v>
                </c:pt>
                <c:pt idx="1243">
                  <c:v>-144</c:v>
                </c:pt>
                <c:pt idx="1244">
                  <c:v>-144</c:v>
                </c:pt>
                <c:pt idx="1245">
                  <c:v>-144</c:v>
                </c:pt>
                <c:pt idx="1246">
                  <c:v>-144</c:v>
                </c:pt>
                <c:pt idx="1247">
                  <c:v>-144</c:v>
                </c:pt>
                <c:pt idx="1248">
                  <c:v>-144</c:v>
                </c:pt>
                <c:pt idx="1249">
                  <c:v>-144</c:v>
                </c:pt>
                <c:pt idx="1250">
                  <c:v>-144</c:v>
                </c:pt>
                <c:pt idx="1251">
                  <c:v>-144</c:v>
                </c:pt>
                <c:pt idx="1252">
                  <c:v>-144</c:v>
                </c:pt>
                <c:pt idx="1253">
                  <c:v>-144</c:v>
                </c:pt>
                <c:pt idx="1254">
                  <c:v>-144</c:v>
                </c:pt>
                <c:pt idx="1255">
                  <c:v>-144</c:v>
                </c:pt>
                <c:pt idx="1256">
                  <c:v>-144</c:v>
                </c:pt>
                <c:pt idx="1257">
                  <c:v>-144</c:v>
                </c:pt>
                <c:pt idx="1258">
                  <c:v>-144</c:v>
                </c:pt>
                <c:pt idx="1259">
                  <c:v>252</c:v>
                </c:pt>
                <c:pt idx="1260">
                  <c:v>252</c:v>
                </c:pt>
                <c:pt idx="1261">
                  <c:v>252</c:v>
                </c:pt>
                <c:pt idx="1262">
                  <c:v>252</c:v>
                </c:pt>
                <c:pt idx="1263">
                  <c:v>252</c:v>
                </c:pt>
                <c:pt idx="1264">
                  <c:v>252</c:v>
                </c:pt>
                <c:pt idx="1265">
                  <c:v>252</c:v>
                </c:pt>
                <c:pt idx="1266">
                  <c:v>252</c:v>
                </c:pt>
                <c:pt idx="1267">
                  <c:v>252</c:v>
                </c:pt>
                <c:pt idx="1268">
                  <c:v>252</c:v>
                </c:pt>
                <c:pt idx="1269">
                  <c:v>252</c:v>
                </c:pt>
                <c:pt idx="1270">
                  <c:v>252</c:v>
                </c:pt>
                <c:pt idx="1271">
                  <c:v>252</c:v>
                </c:pt>
                <c:pt idx="1272">
                  <c:v>252</c:v>
                </c:pt>
                <c:pt idx="1273">
                  <c:v>252</c:v>
                </c:pt>
                <c:pt idx="1274">
                  <c:v>252</c:v>
                </c:pt>
                <c:pt idx="1275">
                  <c:v>252</c:v>
                </c:pt>
                <c:pt idx="1276">
                  <c:v>252</c:v>
                </c:pt>
                <c:pt idx="1277">
                  <c:v>252</c:v>
                </c:pt>
                <c:pt idx="1278">
                  <c:v>252</c:v>
                </c:pt>
                <c:pt idx="1279">
                  <c:v>252</c:v>
                </c:pt>
                <c:pt idx="1280">
                  <c:v>252</c:v>
                </c:pt>
                <c:pt idx="1281">
                  <c:v>252</c:v>
                </c:pt>
                <c:pt idx="1282">
                  <c:v>252</c:v>
                </c:pt>
                <c:pt idx="1283">
                  <c:v>252</c:v>
                </c:pt>
                <c:pt idx="1284">
                  <c:v>252</c:v>
                </c:pt>
                <c:pt idx="1285">
                  <c:v>252</c:v>
                </c:pt>
                <c:pt idx="1286">
                  <c:v>252</c:v>
                </c:pt>
                <c:pt idx="1287">
                  <c:v>252</c:v>
                </c:pt>
                <c:pt idx="1288">
                  <c:v>252</c:v>
                </c:pt>
                <c:pt idx="1289">
                  <c:v>252</c:v>
                </c:pt>
                <c:pt idx="1290">
                  <c:v>252</c:v>
                </c:pt>
                <c:pt idx="1291">
                  <c:v>252</c:v>
                </c:pt>
                <c:pt idx="1292">
                  <c:v>252</c:v>
                </c:pt>
                <c:pt idx="1293">
                  <c:v>252</c:v>
                </c:pt>
                <c:pt idx="1294">
                  <c:v>252</c:v>
                </c:pt>
                <c:pt idx="1295">
                  <c:v>252</c:v>
                </c:pt>
                <c:pt idx="1296">
                  <c:v>252</c:v>
                </c:pt>
                <c:pt idx="1297">
                  <c:v>252</c:v>
                </c:pt>
                <c:pt idx="1298">
                  <c:v>252</c:v>
                </c:pt>
                <c:pt idx="1299">
                  <c:v>252</c:v>
                </c:pt>
                <c:pt idx="1300">
                  <c:v>252</c:v>
                </c:pt>
                <c:pt idx="1301">
                  <c:v>252</c:v>
                </c:pt>
                <c:pt idx="1302">
                  <c:v>252</c:v>
                </c:pt>
                <c:pt idx="1303">
                  <c:v>252</c:v>
                </c:pt>
                <c:pt idx="1304">
                  <c:v>252</c:v>
                </c:pt>
                <c:pt idx="1305">
                  <c:v>252</c:v>
                </c:pt>
                <c:pt idx="1306">
                  <c:v>252</c:v>
                </c:pt>
                <c:pt idx="1307">
                  <c:v>252</c:v>
                </c:pt>
                <c:pt idx="1308">
                  <c:v>252</c:v>
                </c:pt>
                <c:pt idx="1309">
                  <c:v>-108</c:v>
                </c:pt>
                <c:pt idx="1310">
                  <c:v>-108</c:v>
                </c:pt>
                <c:pt idx="1311">
                  <c:v>-108</c:v>
                </c:pt>
                <c:pt idx="1312">
                  <c:v>-108</c:v>
                </c:pt>
                <c:pt idx="1313">
                  <c:v>-108</c:v>
                </c:pt>
                <c:pt idx="1314">
                  <c:v>-108</c:v>
                </c:pt>
                <c:pt idx="1315">
                  <c:v>-108</c:v>
                </c:pt>
                <c:pt idx="1316">
                  <c:v>-108</c:v>
                </c:pt>
                <c:pt idx="1317">
                  <c:v>-108</c:v>
                </c:pt>
                <c:pt idx="1318">
                  <c:v>-108</c:v>
                </c:pt>
                <c:pt idx="1319">
                  <c:v>-108</c:v>
                </c:pt>
                <c:pt idx="1320">
                  <c:v>-108</c:v>
                </c:pt>
                <c:pt idx="1321">
                  <c:v>-108</c:v>
                </c:pt>
                <c:pt idx="1322">
                  <c:v>-108</c:v>
                </c:pt>
                <c:pt idx="1323">
                  <c:v>-108</c:v>
                </c:pt>
                <c:pt idx="1324">
                  <c:v>-108</c:v>
                </c:pt>
                <c:pt idx="1325">
                  <c:v>-108</c:v>
                </c:pt>
                <c:pt idx="1326">
                  <c:v>-108</c:v>
                </c:pt>
                <c:pt idx="1327">
                  <c:v>-108</c:v>
                </c:pt>
                <c:pt idx="1328">
                  <c:v>-108</c:v>
                </c:pt>
                <c:pt idx="1329">
                  <c:v>-108</c:v>
                </c:pt>
                <c:pt idx="1330">
                  <c:v>-108</c:v>
                </c:pt>
                <c:pt idx="1331">
                  <c:v>-108</c:v>
                </c:pt>
                <c:pt idx="1332">
                  <c:v>-108</c:v>
                </c:pt>
                <c:pt idx="1333">
                  <c:v>-108</c:v>
                </c:pt>
                <c:pt idx="1334">
                  <c:v>-108</c:v>
                </c:pt>
                <c:pt idx="1335">
                  <c:v>-108</c:v>
                </c:pt>
                <c:pt idx="1336">
                  <c:v>-108</c:v>
                </c:pt>
                <c:pt idx="1337">
                  <c:v>-108</c:v>
                </c:pt>
                <c:pt idx="1338">
                  <c:v>-108</c:v>
                </c:pt>
                <c:pt idx="1339">
                  <c:v>-108</c:v>
                </c:pt>
                <c:pt idx="1340">
                  <c:v>-108</c:v>
                </c:pt>
                <c:pt idx="1341">
                  <c:v>-108</c:v>
                </c:pt>
                <c:pt idx="1342">
                  <c:v>-108</c:v>
                </c:pt>
                <c:pt idx="1343">
                  <c:v>-108</c:v>
                </c:pt>
                <c:pt idx="1344">
                  <c:v>-108</c:v>
                </c:pt>
                <c:pt idx="1345">
                  <c:v>-108</c:v>
                </c:pt>
                <c:pt idx="1346">
                  <c:v>-108</c:v>
                </c:pt>
                <c:pt idx="1347">
                  <c:v>-108</c:v>
                </c:pt>
                <c:pt idx="1348">
                  <c:v>-108</c:v>
                </c:pt>
                <c:pt idx="1349">
                  <c:v>-108</c:v>
                </c:pt>
                <c:pt idx="1350">
                  <c:v>-108</c:v>
                </c:pt>
                <c:pt idx="1351">
                  <c:v>-108</c:v>
                </c:pt>
                <c:pt idx="1352">
                  <c:v>-108</c:v>
                </c:pt>
                <c:pt idx="1353">
                  <c:v>-108</c:v>
                </c:pt>
                <c:pt idx="1354">
                  <c:v>-108</c:v>
                </c:pt>
                <c:pt idx="1355">
                  <c:v>-108</c:v>
                </c:pt>
                <c:pt idx="1356">
                  <c:v>-108</c:v>
                </c:pt>
                <c:pt idx="1357">
                  <c:v>-108</c:v>
                </c:pt>
                <c:pt idx="1358">
                  <c:v>-108</c:v>
                </c:pt>
                <c:pt idx="1359">
                  <c:v>-108</c:v>
                </c:pt>
                <c:pt idx="1360">
                  <c:v>-108</c:v>
                </c:pt>
                <c:pt idx="1361">
                  <c:v>-108</c:v>
                </c:pt>
                <c:pt idx="1362">
                  <c:v>-108</c:v>
                </c:pt>
                <c:pt idx="1363">
                  <c:v>-108</c:v>
                </c:pt>
                <c:pt idx="1364">
                  <c:v>-108</c:v>
                </c:pt>
                <c:pt idx="1365">
                  <c:v>-108</c:v>
                </c:pt>
                <c:pt idx="1366">
                  <c:v>-108</c:v>
                </c:pt>
                <c:pt idx="1367">
                  <c:v>-108</c:v>
                </c:pt>
                <c:pt idx="1368">
                  <c:v>-108</c:v>
                </c:pt>
                <c:pt idx="1369">
                  <c:v>-108</c:v>
                </c:pt>
                <c:pt idx="1370">
                  <c:v>-108</c:v>
                </c:pt>
                <c:pt idx="1371">
                  <c:v>-108</c:v>
                </c:pt>
                <c:pt idx="1372">
                  <c:v>-108</c:v>
                </c:pt>
                <c:pt idx="1373">
                  <c:v>-108</c:v>
                </c:pt>
                <c:pt idx="1374">
                  <c:v>-108</c:v>
                </c:pt>
                <c:pt idx="1375">
                  <c:v>-108</c:v>
                </c:pt>
                <c:pt idx="1376">
                  <c:v>-108</c:v>
                </c:pt>
                <c:pt idx="1377">
                  <c:v>-108</c:v>
                </c:pt>
                <c:pt idx="1378">
                  <c:v>-108</c:v>
                </c:pt>
                <c:pt idx="1379">
                  <c:v>-108</c:v>
                </c:pt>
                <c:pt idx="1380">
                  <c:v>-108</c:v>
                </c:pt>
                <c:pt idx="1381">
                  <c:v>-108</c:v>
                </c:pt>
                <c:pt idx="1382">
                  <c:v>-108</c:v>
                </c:pt>
                <c:pt idx="1383">
                  <c:v>-108</c:v>
                </c:pt>
                <c:pt idx="1384">
                  <c:v>-108</c:v>
                </c:pt>
                <c:pt idx="1385">
                  <c:v>-108</c:v>
                </c:pt>
                <c:pt idx="1386">
                  <c:v>-108</c:v>
                </c:pt>
                <c:pt idx="1387">
                  <c:v>-108</c:v>
                </c:pt>
                <c:pt idx="1388">
                  <c:v>-108</c:v>
                </c:pt>
                <c:pt idx="1389">
                  <c:v>-108</c:v>
                </c:pt>
                <c:pt idx="1390">
                  <c:v>-108</c:v>
                </c:pt>
                <c:pt idx="1391">
                  <c:v>-108</c:v>
                </c:pt>
                <c:pt idx="1392">
                  <c:v>-108</c:v>
                </c:pt>
                <c:pt idx="1393">
                  <c:v>-108</c:v>
                </c:pt>
                <c:pt idx="1394">
                  <c:v>-108</c:v>
                </c:pt>
                <c:pt idx="1395">
                  <c:v>-108</c:v>
                </c:pt>
                <c:pt idx="1396">
                  <c:v>-108</c:v>
                </c:pt>
                <c:pt idx="1397">
                  <c:v>-108</c:v>
                </c:pt>
                <c:pt idx="1398">
                  <c:v>-108</c:v>
                </c:pt>
                <c:pt idx="1399">
                  <c:v>-108</c:v>
                </c:pt>
                <c:pt idx="1400">
                  <c:v>-108</c:v>
                </c:pt>
                <c:pt idx="1401">
                  <c:v>-108</c:v>
                </c:pt>
                <c:pt idx="1402">
                  <c:v>-108</c:v>
                </c:pt>
                <c:pt idx="1403">
                  <c:v>-108</c:v>
                </c:pt>
                <c:pt idx="1404">
                  <c:v>-108</c:v>
                </c:pt>
                <c:pt idx="1405">
                  <c:v>-108</c:v>
                </c:pt>
                <c:pt idx="1406">
                  <c:v>-108</c:v>
                </c:pt>
                <c:pt idx="1407">
                  <c:v>-108</c:v>
                </c:pt>
                <c:pt idx="1408">
                  <c:v>-108</c:v>
                </c:pt>
                <c:pt idx="1409">
                  <c:v>-108</c:v>
                </c:pt>
                <c:pt idx="1410">
                  <c:v>-108</c:v>
                </c:pt>
                <c:pt idx="1411">
                  <c:v>-108</c:v>
                </c:pt>
                <c:pt idx="1412">
                  <c:v>-108</c:v>
                </c:pt>
                <c:pt idx="1413">
                  <c:v>-108</c:v>
                </c:pt>
                <c:pt idx="1414">
                  <c:v>-108</c:v>
                </c:pt>
                <c:pt idx="1415">
                  <c:v>-108</c:v>
                </c:pt>
                <c:pt idx="1416">
                  <c:v>-108</c:v>
                </c:pt>
                <c:pt idx="1417">
                  <c:v>-108</c:v>
                </c:pt>
                <c:pt idx="1418">
                  <c:v>-108</c:v>
                </c:pt>
                <c:pt idx="1419">
                  <c:v>-108</c:v>
                </c:pt>
                <c:pt idx="1420">
                  <c:v>-108</c:v>
                </c:pt>
                <c:pt idx="1421">
                  <c:v>-108</c:v>
                </c:pt>
                <c:pt idx="1422">
                  <c:v>-108</c:v>
                </c:pt>
                <c:pt idx="1423">
                  <c:v>-108</c:v>
                </c:pt>
                <c:pt idx="1424">
                  <c:v>-108</c:v>
                </c:pt>
                <c:pt idx="1425">
                  <c:v>-108</c:v>
                </c:pt>
                <c:pt idx="1426">
                  <c:v>-108</c:v>
                </c:pt>
                <c:pt idx="1427">
                  <c:v>-108</c:v>
                </c:pt>
                <c:pt idx="1428">
                  <c:v>-108</c:v>
                </c:pt>
                <c:pt idx="1429">
                  <c:v>-108</c:v>
                </c:pt>
                <c:pt idx="1430">
                  <c:v>-108</c:v>
                </c:pt>
                <c:pt idx="1431">
                  <c:v>-108</c:v>
                </c:pt>
                <c:pt idx="1432">
                  <c:v>-108</c:v>
                </c:pt>
                <c:pt idx="1433">
                  <c:v>-108</c:v>
                </c:pt>
                <c:pt idx="1434">
                  <c:v>-108</c:v>
                </c:pt>
                <c:pt idx="1435">
                  <c:v>-108</c:v>
                </c:pt>
                <c:pt idx="1436">
                  <c:v>-108</c:v>
                </c:pt>
                <c:pt idx="1437">
                  <c:v>-108</c:v>
                </c:pt>
                <c:pt idx="1438">
                  <c:v>-108</c:v>
                </c:pt>
                <c:pt idx="1439">
                  <c:v>288</c:v>
                </c:pt>
                <c:pt idx="1440">
                  <c:v>288</c:v>
                </c:pt>
                <c:pt idx="1441">
                  <c:v>288</c:v>
                </c:pt>
                <c:pt idx="1442">
                  <c:v>288</c:v>
                </c:pt>
                <c:pt idx="1443">
                  <c:v>288</c:v>
                </c:pt>
                <c:pt idx="1444">
                  <c:v>288</c:v>
                </c:pt>
                <c:pt idx="1445">
                  <c:v>288</c:v>
                </c:pt>
                <c:pt idx="1446">
                  <c:v>288</c:v>
                </c:pt>
                <c:pt idx="1447">
                  <c:v>288</c:v>
                </c:pt>
                <c:pt idx="1448">
                  <c:v>288</c:v>
                </c:pt>
                <c:pt idx="1449">
                  <c:v>288</c:v>
                </c:pt>
                <c:pt idx="1450">
                  <c:v>288</c:v>
                </c:pt>
                <c:pt idx="1451">
                  <c:v>288</c:v>
                </c:pt>
                <c:pt idx="1452">
                  <c:v>288</c:v>
                </c:pt>
                <c:pt idx="1453">
                  <c:v>288</c:v>
                </c:pt>
                <c:pt idx="1454">
                  <c:v>288</c:v>
                </c:pt>
                <c:pt idx="1455">
                  <c:v>288</c:v>
                </c:pt>
                <c:pt idx="1456">
                  <c:v>288</c:v>
                </c:pt>
                <c:pt idx="1457">
                  <c:v>288</c:v>
                </c:pt>
                <c:pt idx="1458">
                  <c:v>288</c:v>
                </c:pt>
                <c:pt idx="1459">
                  <c:v>288</c:v>
                </c:pt>
                <c:pt idx="1460">
                  <c:v>288</c:v>
                </c:pt>
                <c:pt idx="1461">
                  <c:v>288</c:v>
                </c:pt>
                <c:pt idx="1462">
                  <c:v>288</c:v>
                </c:pt>
                <c:pt idx="1463">
                  <c:v>288</c:v>
                </c:pt>
                <c:pt idx="1464">
                  <c:v>288</c:v>
                </c:pt>
                <c:pt idx="1465">
                  <c:v>288</c:v>
                </c:pt>
                <c:pt idx="1466">
                  <c:v>288</c:v>
                </c:pt>
                <c:pt idx="1467">
                  <c:v>288</c:v>
                </c:pt>
                <c:pt idx="1468">
                  <c:v>288</c:v>
                </c:pt>
                <c:pt idx="1469">
                  <c:v>288</c:v>
                </c:pt>
                <c:pt idx="1470">
                  <c:v>288</c:v>
                </c:pt>
                <c:pt idx="1471">
                  <c:v>288</c:v>
                </c:pt>
                <c:pt idx="1472">
                  <c:v>-72</c:v>
                </c:pt>
                <c:pt idx="1473">
                  <c:v>-72</c:v>
                </c:pt>
                <c:pt idx="1474">
                  <c:v>-72</c:v>
                </c:pt>
                <c:pt idx="1475">
                  <c:v>-72</c:v>
                </c:pt>
                <c:pt idx="1476">
                  <c:v>-72</c:v>
                </c:pt>
                <c:pt idx="1477">
                  <c:v>-72</c:v>
                </c:pt>
                <c:pt idx="1478">
                  <c:v>-72</c:v>
                </c:pt>
                <c:pt idx="1479">
                  <c:v>-72</c:v>
                </c:pt>
                <c:pt idx="1480">
                  <c:v>-72</c:v>
                </c:pt>
                <c:pt idx="1481">
                  <c:v>-72</c:v>
                </c:pt>
                <c:pt idx="1482">
                  <c:v>-72</c:v>
                </c:pt>
                <c:pt idx="1483">
                  <c:v>-72</c:v>
                </c:pt>
                <c:pt idx="1484">
                  <c:v>-72</c:v>
                </c:pt>
                <c:pt idx="1485">
                  <c:v>-72</c:v>
                </c:pt>
                <c:pt idx="1486">
                  <c:v>-72</c:v>
                </c:pt>
                <c:pt idx="1487">
                  <c:v>-72</c:v>
                </c:pt>
                <c:pt idx="1488">
                  <c:v>-72</c:v>
                </c:pt>
                <c:pt idx="1489">
                  <c:v>-72</c:v>
                </c:pt>
                <c:pt idx="1490">
                  <c:v>-72</c:v>
                </c:pt>
                <c:pt idx="1491">
                  <c:v>-72</c:v>
                </c:pt>
                <c:pt idx="1492">
                  <c:v>-72</c:v>
                </c:pt>
                <c:pt idx="1493">
                  <c:v>-72</c:v>
                </c:pt>
                <c:pt idx="1494">
                  <c:v>-72</c:v>
                </c:pt>
                <c:pt idx="1495">
                  <c:v>-72</c:v>
                </c:pt>
                <c:pt idx="1496">
                  <c:v>-72</c:v>
                </c:pt>
                <c:pt idx="1497">
                  <c:v>-72</c:v>
                </c:pt>
                <c:pt idx="1498">
                  <c:v>-72</c:v>
                </c:pt>
                <c:pt idx="1499">
                  <c:v>-72</c:v>
                </c:pt>
                <c:pt idx="1500">
                  <c:v>-72</c:v>
                </c:pt>
                <c:pt idx="1501">
                  <c:v>-72</c:v>
                </c:pt>
                <c:pt idx="1502">
                  <c:v>-72</c:v>
                </c:pt>
                <c:pt idx="1503">
                  <c:v>-72</c:v>
                </c:pt>
                <c:pt idx="1504">
                  <c:v>-72</c:v>
                </c:pt>
                <c:pt idx="1505">
                  <c:v>-72</c:v>
                </c:pt>
                <c:pt idx="1506">
                  <c:v>-72</c:v>
                </c:pt>
                <c:pt idx="1507">
                  <c:v>-72</c:v>
                </c:pt>
                <c:pt idx="1508">
                  <c:v>-72</c:v>
                </c:pt>
                <c:pt idx="1509">
                  <c:v>-72</c:v>
                </c:pt>
                <c:pt idx="1510">
                  <c:v>-72</c:v>
                </c:pt>
                <c:pt idx="1511">
                  <c:v>-72</c:v>
                </c:pt>
                <c:pt idx="1512">
                  <c:v>-72</c:v>
                </c:pt>
                <c:pt idx="1513">
                  <c:v>-72</c:v>
                </c:pt>
                <c:pt idx="1514">
                  <c:v>-72</c:v>
                </c:pt>
                <c:pt idx="1515">
                  <c:v>-72</c:v>
                </c:pt>
                <c:pt idx="1516">
                  <c:v>-72</c:v>
                </c:pt>
                <c:pt idx="1517">
                  <c:v>-72</c:v>
                </c:pt>
                <c:pt idx="1518">
                  <c:v>-72</c:v>
                </c:pt>
                <c:pt idx="1519">
                  <c:v>-72</c:v>
                </c:pt>
                <c:pt idx="1520">
                  <c:v>-72</c:v>
                </c:pt>
                <c:pt idx="1521">
                  <c:v>-72</c:v>
                </c:pt>
                <c:pt idx="1522">
                  <c:v>-72</c:v>
                </c:pt>
                <c:pt idx="1523">
                  <c:v>-72</c:v>
                </c:pt>
                <c:pt idx="1524">
                  <c:v>-72</c:v>
                </c:pt>
                <c:pt idx="1525">
                  <c:v>-72</c:v>
                </c:pt>
                <c:pt idx="1526">
                  <c:v>-72</c:v>
                </c:pt>
                <c:pt idx="1527">
                  <c:v>-72</c:v>
                </c:pt>
                <c:pt idx="1528">
                  <c:v>-72</c:v>
                </c:pt>
                <c:pt idx="1529">
                  <c:v>-72</c:v>
                </c:pt>
                <c:pt idx="1530">
                  <c:v>-72</c:v>
                </c:pt>
                <c:pt idx="1531">
                  <c:v>-72</c:v>
                </c:pt>
                <c:pt idx="1532">
                  <c:v>-72</c:v>
                </c:pt>
                <c:pt idx="1533">
                  <c:v>-72</c:v>
                </c:pt>
                <c:pt idx="1534">
                  <c:v>-72</c:v>
                </c:pt>
                <c:pt idx="1535">
                  <c:v>-72</c:v>
                </c:pt>
                <c:pt idx="1536">
                  <c:v>-72</c:v>
                </c:pt>
                <c:pt idx="1537">
                  <c:v>-72</c:v>
                </c:pt>
                <c:pt idx="1538">
                  <c:v>-72</c:v>
                </c:pt>
                <c:pt idx="1539">
                  <c:v>-72</c:v>
                </c:pt>
                <c:pt idx="1540">
                  <c:v>-72</c:v>
                </c:pt>
                <c:pt idx="1541">
                  <c:v>-72</c:v>
                </c:pt>
                <c:pt idx="1542">
                  <c:v>-72</c:v>
                </c:pt>
                <c:pt idx="1543">
                  <c:v>-72</c:v>
                </c:pt>
                <c:pt idx="1544">
                  <c:v>-72</c:v>
                </c:pt>
                <c:pt idx="1545">
                  <c:v>-72</c:v>
                </c:pt>
                <c:pt idx="1546">
                  <c:v>-72</c:v>
                </c:pt>
                <c:pt idx="1547">
                  <c:v>-72</c:v>
                </c:pt>
                <c:pt idx="1548">
                  <c:v>-72</c:v>
                </c:pt>
                <c:pt idx="1549">
                  <c:v>-72</c:v>
                </c:pt>
                <c:pt idx="1550">
                  <c:v>-72</c:v>
                </c:pt>
                <c:pt idx="1551">
                  <c:v>-72</c:v>
                </c:pt>
                <c:pt idx="1552">
                  <c:v>-72</c:v>
                </c:pt>
                <c:pt idx="1553">
                  <c:v>-72</c:v>
                </c:pt>
                <c:pt idx="1554">
                  <c:v>-72</c:v>
                </c:pt>
                <c:pt idx="1555">
                  <c:v>-72</c:v>
                </c:pt>
                <c:pt idx="1556">
                  <c:v>-72</c:v>
                </c:pt>
                <c:pt idx="1557">
                  <c:v>-72</c:v>
                </c:pt>
                <c:pt idx="1558">
                  <c:v>-72</c:v>
                </c:pt>
                <c:pt idx="1559">
                  <c:v>-72</c:v>
                </c:pt>
                <c:pt idx="1560">
                  <c:v>-72</c:v>
                </c:pt>
                <c:pt idx="1561">
                  <c:v>-72</c:v>
                </c:pt>
                <c:pt idx="1562">
                  <c:v>-72</c:v>
                </c:pt>
                <c:pt idx="1563">
                  <c:v>-72</c:v>
                </c:pt>
                <c:pt idx="1564">
                  <c:v>-72</c:v>
                </c:pt>
                <c:pt idx="1565">
                  <c:v>-72</c:v>
                </c:pt>
                <c:pt idx="1566">
                  <c:v>-72</c:v>
                </c:pt>
                <c:pt idx="1567">
                  <c:v>-72</c:v>
                </c:pt>
                <c:pt idx="1568">
                  <c:v>-72</c:v>
                </c:pt>
                <c:pt idx="1569">
                  <c:v>-72</c:v>
                </c:pt>
                <c:pt idx="1570">
                  <c:v>-72</c:v>
                </c:pt>
                <c:pt idx="1571">
                  <c:v>-72</c:v>
                </c:pt>
                <c:pt idx="1572">
                  <c:v>-72</c:v>
                </c:pt>
                <c:pt idx="1573">
                  <c:v>-72</c:v>
                </c:pt>
                <c:pt idx="1574">
                  <c:v>-72</c:v>
                </c:pt>
                <c:pt idx="1575">
                  <c:v>-72</c:v>
                </c:pt>
                <c:pt idx="1576">
                  <c:v>-72</c:v>
                </c:pt>
                <c:pt idx="1577">
                  <c:v>-72</c:v>
                </c:pt>
                <c:pt idx="1578">
                  <c:v>-72</c:v>
                </c:pt>
                <c:pt idx="1579">
                  <c:v>-72</c:v>
                </c:pt>
                <c:pt idx="1580">
                  <c:v>-72</c:v>
                </c:pt>
                <c:pt idx="1581">
                  <c:v>-72</c:v>
                </c:pt>
                <c:pt idx="1582">
                  <c:v>-72</c:v>
                </c:pt>
                <c:pt idx="1583">
                  <c:v>-72</c:v>
                </c:pt>
                <c:pt idx="1584">
                  <c:v>-72</c:v>
                </c:pt>
                <c:pt idx="1585">
                  <c:v>-72</c:v>
                </c:pt>
                <c:pt idx="1586">
                  <c:v>-72</c:v>
                </c:pt>
                <c:pt idx="1587">
                  <c:v>-72</c:v>
                </c:pt>
                <c:pt idx="1588">
                  <c:v>-72</c:v>
                </c:pt>
                <c:pt idx="1589">
                  <c:v>-72</c:v>
                </c:pt>
                <c:pt idx="1590">
                  <c:v>-72</c:v>
                </c:pt>
                <c:pt idx="1591">
                  <c:v>-72</c:v>
                </c:pt>
                <c:pt idx="1592">
                  <c:v>-72</c:v>
                </c:pt>
                <c:pt idx="1593">
                  <c:v>-72</c:v>
                </c:pt>
                <c:pt idx="1594">
                  <c:v>-72</c:v>
                </c:pt>
                <c:pt idx="1595">
                  <c:v>-72</c:v>
                </c:pt>
                <c:pt idx="1596">
                  <c:v>-72</c:v>
                </c:pt>
                <c:pt idx="1597">
                  <c:v>-72</c:v>
                </c:pt>
                <c:pt idx="1598">
                  <c:v>-72</c:v>
                </c:pt>
                <c:pt idx="1599">
                  <c:v>-72</c:v>
                </c:pt>
                <c:pt idx="1600">
                  <c:v>-72</c:v>
                </c:pt>
                <c:pt idx="1601">
                  <c:v>-72</c:v>
                </c:pt>
                <c:pt idx="1602">
                  <c:v>-72</c:v>
                </c:pt>
                <c:pt idx="1603">
                  <c:v>-72</c:v>
                </c:pt>
                <c:pt idx="1604">
                  <c:v>-72</c:v>
                </c:pt>
                <c:pt idx="1605">
                  <c:v>-72</c:v>
                </c:pt>
                <c:pt idx="1606">
                  <c:v>-72</c:v>
                </c:pt>
                <c:pt idx="1607">
                  <c:v>-72</c:v>
                </c:pt>
                <c:pt idx="1608">
                  <c:v>-72</c:v>
                </c:pt>
                <c:pt idx="1609">
                  <c:v>-72</c:v>
                </c:pt>
                <c:pt idx="1610">
                  <c:v>-72</c:v>
                </c:pt>
                <c:pt idx="1611">
                  <c:v>-72</c:v>
                </c:pt>
                <c:pt idx="1612">
                  <c:v>-72</c:v>
                </c:pt>
                <c:pt idx="1613">
                  <c:v>-72</c:v>
                </c:pt>
                <c:pt idx="1614">
                  <c:v>-72</c:v>
                </c:pt>
                <c:pt idx="1615">
                  <c:v>-72</c:v>
                </c:pt>
                <c:pt idx="1616">
                  <c:v>-72</c:v>
                </c:pt>
                <c:pt idx="1617">
                  <c:v>-72</c:v>
                </c:pt>
                <c:pt idx="1618">
                  <c:v>-72</c:v>
                </c:pt>
                <c:pt idx="1619">
                  <c:v>324</c:v>
                </c:pt>
                <c:pt idx="1620">
                  <c:v>324</c:v>
                </c:pt>
                <c:pt idx="1621">
                  <c:v>324</c:v>
                </c:pt>
                <c:pt idx="1622">
                  <c:v>324</c:v>
                </c:pt>
                <c:pt idx="1623">
                  <c:v>324</c:v>
                </c:pt>
                <c:pt idx="1624">
                  <c:v>324</c:v>
                </c:pt>
                <c:pt idx="1625">
                  <c:v>324</c:v>
                </c:pt>
                <c:pt idx="1626">
                  <c:v>324</c:v>
                </c:pt>
                <c:pt idx="1627">
                  <c:v>324</c:v>
                </c:pt>
                <c:pt idx="1628">
                  <c:v>324</c:v>
                </c:pt>
                <c:pt idx="1629">
                  <c:v>324</c:v>
                </c:pt>
                <c:pt idx="1630">
                  <c:v>324</c:v>
                </c:pt>
                <c:pt idx="1631">
                  <c:v>324</c:v>
                </c:pt>
                <c:pt idx="1632">
                  <c:v>324</c:v>
                </c:pt>
                <c:pt idx="1633">
                  <c:v>324</c:v>
                </c:pt>
                <c:pt idx="1634">
                  <c:v>324</c:v>
                </c:pt>
                <c:pt idx="1635">
                  <c:v>324</c:v>
                </c:pt>
                <c:pt idx="1636">
                  <c:v>-36</c:v>
                </c:pt>
                <c:pt idx="1637">
                  <c:v>-36</c:v>
                </c:pt>
                <c:pt idx="1638">
                  <c:v>-36</c:v>
                </c:pt>
                <c:pt idx="1639">
                  <c:v>-36</c:v>
                </c:pt>
                <c:pt idx="1640">
                  <c:v>-36</c:v>
                </c:pt>
                <c:pt idx="1641">
                  <c:v>-36</c:v>
                </c:pt>
                <c:pt idx="1642">
                  <c:v>-36</c:v>
                </c:pt>
                <c:pt idx="1643">
                  <c:v>-36</c:v>
                </c:pt>
                <c:pt idx="1644">
                  <c:v>-36</c:v>
                </c:pt>
                <c:pt idx="1645">
                  <c:v>-36</c:v>
                </c:pt>
                <c:pt idx="1646">
                  <c:v>-36</c:v>
                </c:pt>
                <c:pt idx="1647">
                  <c:v>-36</c:v>
                </c:pt>
                <c:pt idx="1648">
                  <c:v>-36</c:v>
                </c:pt>
                <c:pt idx="1649">
                  <c:v>-36</c:v>
                </c:pt>
                <c:pt idx="1650">
                  <c:v>-36</c:v>
                </c:pt>
                <c:pt idx="1651">
                  <c:v>-36</c:v>
                </c:pt>
                <c:pt idx="1652">
                  <c:v>-36</c:v>
                </c:pt>
                <c:pt idx="1653">
                  <c:v>-36</c:v>
                </c:pt>
                <c:pt idx="1654">
                  <c:v>-36</c:v>
                </c:pt>
                <c:pt idx="1655">
                  <c:v>-36</c:v>
                </c:pt>
                <c:pt idx="1656">
                  <c:v>-36</c:v>
                </c:pt>
                <c:pt idx="1657">
                  <c:v>-36</c:v>
                </c:pt>
                <c:pt idx="1658">
                  <c:v>-36</c:v>
                </c:pt>
                <c:pt idx="1659">
                  <c:v>-36</c:v>
                </c:pt>
                <c:pt idx="1660">
                  <c:v>-36</c:v>
                </c:pt>
                <c:pt idx="1661">
                  <c:v>-36</c:v>
                </c:pt>
                <c:pt idx="1662">
                  <c:v>-36</c:v>
                </c:pt>
                <c:pt idx="1663">
                  <c:v>-36</c:v>
                </c:pt>
                <c:pt idx="1664">
                  <c:v>-36</c:v>
                </c:pt>
                <c:pt idx="1665">
                  <c:v>-36</c:v>
                </c:pt>
                <c:pt idx="1666">
                  <c:v>-36</c:v>
                </c:pt>
                <c:pt idx="1667">
                  <c:v>-36</c:v>
                </c:pt>
                <c:pt idx="1668">
                  <c:v>-36</c:v>
                </c:pt>
                <c:pt idx="1669">
                  <c:v>-36</c:v>
                </c:pt>
                <c:pt idx="1670">
                  <c:v>-36</c:v>
                </c:pt>
                <c:pt idx="1671">
                  <c:v>-36</c:v>
                </c:pt>
                <c:pt idx="1672">
                  <c:v>-36</c:v>
                </c:pt>
                <c:pt idx="1673">
                  <c:v>-36</c:v>
                </c:pt>
                <c:pt idx="1674">
                  <c:v>-36</c:v>
                </c:pt>
                <c:pt idx="1675">
                  <c:v>-36</c:v>
                </c:pt>
                <c:pt idx="1676">
                  <c:v>-36</c:v>
                </c:pt>
                <c:pt idx="1677">
                  <c:v>-36</c:v>
                </c:pt>
                <c:pt idx="1678">
                  <c:v>-36</c:v>
                </c:pt>
                <c:pt idx="1679">
                  <c:v>-36</c:v>
                </c:pt>
                <c:pt idx="1680">
                  <c:v>-36</c:v>
                </c:pt>
                <c:pt idx="1681">
                  <c:v>-36</c:v>
                </c:pt>
                <c:pt idx="1682">
                  <c:v>-36</c:v>
                </c:pt>
                <c:pt idx="1683">
                  <c:v>-36</c:v>
                </c:pt>
                <c:pt idx="1684">
                  <c:v>-36</c:v>
                </c:pt>
                <c:pt idx="1685">
                  <c:v>-36</c:v>
                </c:pt>
                <c:pt idx="1686">
                  <c:v>-36</c:v>
                </c:pt>
                <c:pt idx="1687">
                  <c:v>-36</c:v>
                </c:pt>
                <c:pt idx="1688">
                  <c:v>-36</c:v>
                </c:pt>
                <c:pt idx="1689">
                  <c:v>-36</c:v>
                </c:pt>
                <c:pt idx="1690">
                  <c:v>-36</c:v>
                </c:pt>
                <c:pt idx="1691">
                  <c:v>-36</c:v>
                </c:pt>
                <c:pt idx="1692">
                  <c:v>-36</c:v>
                </c:pt>
                <c:pt idx="1693">
                  <c:v>-36</c:v>
                </c:pt>
                <c:pt idx="1694">
                  <c:v>-36</c:v>
                </c:pt>
                <c:pt idx="1695">
                  <c:v>-36</c:v>
                </c:pt>
                <c:pt idx="1696">
                  <c:v>-36</c:v>
                </c:pt>
                <c:pt idx="1697">
                  <c:v>-36</c:v>
                </c:pt>
                <c:pt idx="1698">
                  <c:v>-36</c:v>
                </c:pt>
                <c:pt idx="1699">
                  <c:v>-36</c:v>
                </c:pt>
                <c:pt idx="1700">
                  <c:v>-36</c:v>
                </c:pt>
                <c:pt idx="1701">
                  <c:v>-36</c:v>
                </c:pt>
                <c:pt idx="1702">
                  <c:v>-36</c:v>
                </c:pt>
                <c:pt idx="1703">
                  <c:v>-36</c:v>
                </c:pt>
                <c:pt idx="1704">
                  <c:v>-36</c:v>
                </c:pt>
                <c:pt idx="1705">
                  <c:v>-36</c:v>
                </c:pt>
                <c:pt idx="1706">
                  <c:v>-36</c:v>
                </c:pt>
                <c:pt idx="1707">
                  <c:v>-36</c:v>
                </c:pt>
                <c:pt idx="1708">
                  <c:v>-36</c:v>
                </c:pt>
                <c:pt idx="1709">
                  <c:v>-36</c:v>
                </c:pt>
                <c:pt idx="1710">
                  <c:v>-36</c:v>
                </c:pt>
                <c:pt idx="1711">
                  <c:v>-36</c:v>
                </c:pt>
                <c:pt idx="1712">
                  <c:v>-36</c:v>
                </c:pt>
                <c:pt idx="1713">
                  <c:v>-36</c:v>
                </c:pt>
                <c:pt idx="1714">
                  <c:v>-36</c:v>
                </c:pt>
                <c:pt idx="1715">
                  <c:v>-36</c:v>
                </c:pt>
                <c:pt idx="1716">
                  <c:v>-36</c:v>
                </c:pt>
                <c:pt idx="1717">
                  <c:v>-36</c:v>
                </c:pt>
                <c:pt idx="1718">
                  <c:v>-36</c:v>
                </c:pt>
                <c:pt idx="1719">
                  <c:v>-36</c:v>
                </c:pt>
                <c:pt idx="1720">
                  <c:v>-36</c:v>
                </c:pt>
                <c:pt idx="1721">
                  <c:v>-36</c:v>
                </c:pt>
                <c:pt idx="1722">
                  <c:v>-36</c:v>
                </c:pt>
                <c:pt idx="1723">
                  <c:v>-36</c:v>
                </c:pt>
                <c:pt idx="1724">
                  <c:v>-36</c:v>
                </c:pt>
                <c:pt idx="1725">
                  <c:v>-36</c:v>
                </c:pt>
                <c:pt idx="1726">
                  <c:v>-36</c:v>
                </c:pt>
                <c:pt idx="1727">
                  <c:v>-36</c:v>
                </c:pt>
                <c:pt idx="1728">
                  <c:v>-36</c:v>
                </c:pt>
                <c:pt idx="1729">
                  <c:v>-36</c:v>
                </c:pt>
                <c:pt idx="1730">
                  <c:v>-36</c:v>
                </c:pt>
                <c:pt idx="1731">
                  <c:v>-36</c:v>
                </c:pt>
                <c:pt idx="1732">
                  <c:v>-36</c:v>
                </c:pt>
                <c:pt idx="1733">
                  <c:v>-36</c:v>
                </c:pt>
                <c:pt idx="1734">
                  <c:v>-36</c:v>
                </c:pt>
                <c:pt idx="1735">
                  <c:v>-36</c:v>
                </c:pt>
                <c:pt idx="1736">
                  <c:v>-36</c:v>
                </c:pt>
                <c:pt idx="1737">
                  <c:v>-36</c:v>
                </c:pt>
                <c:pt idx="1738">
                  <c:v>-36</c:v>
                </c:pt>
                <c:pt idx="1739">
                  <c:v>-36</c:v>
                </c:pt>
                <c:pt idx="1740">
                  <c:v>-36</c:v>
                </c:pt>
                <c:pt idx="1741">
                  <c:v>-36</c:v>
                </c:pt>
                <c:pt idx="1742">
                  <c:v>-36</c:v>
                </c:pt>
                <c:pt idx="1743">
                  <c:v>-36</c:v>
                </c:pt>
                <c:pt idx="1744">
                  <c:v>-36</c:v>
                </c:pt>
                <c:pt idx="1745">
                  <c:v>-36</c:v>
                </c:pt>
                <c:pt idx="1746">
                  <c:v>-36</c:v>
                </c:pt>
                <c:pt idx="1747">
                  <c:v>-36</c:v>
                </c:pt>
                <c:pt idx="1748">
                  <c:v>-36</c:v>
                </c:pt>
                <c:pt idx="1749">
                  <c:v>-36</c:v>
                </c:pt>
                <c:pt idx="1750">
                  <c:v>-36</c:v>
                </c:pt>
                <c:pt idx="1751">
                  <c:v>-36</c:v>
                </c:pt>
                <c:pt idx="1752">
                  <c:v>-36</c:v>
                </c:pt>
                <c:pt idx="1753">
                  <c:v>-36</c:v>
                </c:pt>
                <c:pt idx="1754">
                  <c:v>-36</c:v>
                </c:pt>
                <c:pt idx="1755">
                  <c:v>-36</c:v>
                </c:pt>
                <c:pt idx="1756">
                  <c:v>-36</c:v>
                </c:pt>
                <c:pt idx="1757">
                  <c:v>-36</c:v>
                </c:pt>
                <c:pt idx="1758">
                  <c:v>-36</c:v>
                </c:pt>
                <c:pt idx="1759">
                  <c:v>-36</c:v>
                </c:pt>
                <c:pt idx="1760">
                  <c:v>-36</c:v>
                </c:pt>
                <c:pt idx="1761">
                  <c:v>-36</c:v>
                </c:pt>
                <c:pt idx="1762">
                  <c:v>-36</c:v>
                </c:pt>
                <c:pt idx="1763">
                  <c:v>-36</c:v>
                </c:pt>
                <c:pt idx="1764">
                  <c:v>-36</c:v>
                </c:pt>
                <c:pt idx="1765">
                  <c:v>-36</c:v>
                </c:pt>
                <c:pt idx="1766">
                  <c:v>-36</c:v>
                </c:pt>
                <c:pt idx="1767">
                  <c:v>-36</c:v>
                </c:pt>
                <c:pt idx="1768">
                  <c:v>-36</c:v>
                </c:pt>
                <c:pt idx="1769">
                  <c:v>-36</c:v>
                </c:pt>
                <c:pt idx="1770">
                  <c:v>-36</c:v>
                </c:pt>
                <c:pt idx="1771">
                  <c:v>-36</c:v>
                </c:pt>
                <c:pt idx="1772">
                  <c:v>-36</c:v>
                </c:pt>
                <c:pt idx="1773">
                  <c:v>-36</c:v>
                </c:pt>
                <c:pt idx="1774">
                  <c:v>-36</c:v>
                </c:pt>
                <c:pt idx="1775">
                  <c:v>-36</c:v>
                </c:pt>
                <c:pt idx="1776">
                  <c:v>-36</c:v>
                </c:pt>
                <c:pt idx="1777">
                  <c:v>-36</c:v>
                </c:pt>
                <c:pt idx="1778">
                  <c:v>-36</c:v>
                </c:pt>
                <c:pt idx="1779">
                  <c:v>-36</c:v>
                </c:pt>
                <c:pt idx="1780">
                  <c:v>-36</c:v>
                </c:pt>
                <c:pt idx="1781">
                  <c:v>-36</c:v>
                </c:pt>
                <c:pt idx="1782">
                  <c:v>-36</c:v>
                </c:pt>
                <c:pt idx="1783">
                  <c:v>-36</c:v>
                </c:pt>
                <c:pt idx="1784">
                  <c:v>-36</c:v>
                </c:pt>
                <c:pt idx="1785">
                  <c:v>-36</c:v>
                </c:pt>
                <c:pt idx="1786">
                  <c:v>-36</c:v>
                </c:pt>
                <c:pt idx="1787">
                  <c:v>-36</c:v>
                </c:pt>
                <c:pt idx="1788">
                  <c:v>-36</c:v>
                </c:pt>
                <c:pt idx="1789">
                  <c:v>-36</c:v>
                </c:pt>
                <c:pt idx="1790">
                  <c:v>-36</c:v>
                </c:pt>
                <c:pt idx="1791">
                  <c:v>-36</c:v>
                </c:pt>
                <c:pt idx="1792">
                  <c:v>-36</c:v>
                </c:pt>
                <c:pt idx="1793">
                  <c:v>-36</c:v>
                </c:pt>
                <c:pt idx="1794">
                  <c:v>-36</c:v>
                </c:pt>
                <c:pt idx="1795">
                  <c:v>-36</c:v>
                </c:pt>
                <c:pt idx="1796">
                  <c:v>-36</c:v>
                </c:pt>
                <c:pt idx="1797">
                  <c:v>-36</c:v>
                </c:pt>
                <c:pt idx="1798">
                  <c:v>-36</c:v>
                </c:pt>
                <c:pt idx="1799">
                  <c:v>0</c:v>
                </c:pt>
                <c:pt idx="1800">
                  <c:v>0</c:v>
                </c:pt>
              </c:numCache>
            </c:numRef>
          </c:yVal>
          <c:smooth val="0"/>
        </c:ser>
        <c:dLbls>
          <c:showLegendKey val="0"/>
          <c:showVal val="0"/>
          <c:showCatName val="0"/>
          <c:showSerName val="0"/>
          <c:showPercent val="0"/>
          <c:showBubbleSize val="0"/>
        </c:dLbls>
        <c:axId val="106416384"/>
        <c:axId val="106422656"/>
      </c:scatterChart>
      <c:valAx>
        <c:axId val="106416384"/>
        <c:scaling>
          <c:orientation val="minMax"/>
        </c:scaling>
        <c:delete val="0"/>
        <c:axPos val="b"/>
        <c:title>
          <c:tx>
            <c:rich>
              <a:bodyPr/>
              <a:lstStyle/>
              <a:p>
                <a:pPr>
                  <a:defRPr/>
                </a:pPr>
                <a:r>
                  <a:rPr lang="en-US"/>
                  <a:t>Steering Wheel Position</a:t>
                </a:r>
                <a:r>
                  <a:rPr lang="en-US" baseline="0"/>
                  <a:t> (deg)</a:t>
                </a:r>
                <a:endParaRPr lang="en-US"/>
              </a:p>
            </c:rich>
          </c:tx>
          <c:overlay val="0"/>
        </c:title>
        <c:numFmt formatCode="General" sourceLinked="1"/>
        <c:majorTickMark val="none"/>
        <c:minorTickMark val="none"/>
        <c:tickLblPos val="nextTo"/>
        <c:crossAx val="106422656"/>
        <c:crosses val="autoZero"/>
        <c:crossBetween val="midCat"/>
        <c:majorUnit val="180"/>
      </c:valAx>
      <c:valAx>
        <c:axId val="106422656"/>
        <c:scaling>
          <c:orientation val="minMax"/>
        </c:scaling>
        <c:delete val="0"/>
        <c:axPos val="l"/>
        <c:majorGridlines/>
        <c:title>
          <c:tx>
            <c:rich>
              <a:bodyPr/>
              <a:lstStyle/>
              <a:p>
                <a:pPr>
                  <a:defRPr/>
                </a:pPr>
                <a:r>
                  <a:rPr lang="en-US"/>
                  <a:t>Sensor</a:t>
                </a:r>
                <a:r>
                  <a:rPr lang="en-US" baseline="0"/>
                  <a:t> Output (deg)</a:t>
                </a:r>
                <a:endParaRPr lang="en-US"/>
              </a:p>
            </c:rich>
          </c:tx>
          <c:overlay val="0"/>
        </c:title>
        <c:numFmt formatCode="General" sourceLinked="1"/>
        <c:majorTickMark val="none"/>
        <c:minorTickMark val="none"/>
        <c:tickLblPos val="nextTo"/>
        <c:crossAx val="106416384"/>
        <c:crosses val="autoZero"/>
        <c:crossBetween val="midCat"/>
        <c:majorUnit val="90"/>
      </c:valAx>
    </c:plotArea>
    <c:legend>
      <c:legendPos val="r"/>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cs typeface="+mn-cs"/>
              </a:defRPr>
            </a:lvl1pPr>
          </a:lstStyle>
          <a:p>
            <a:pPr>
              <a:defRPr/>
            </a:pPr>
            <a:fld id="{612763B1-D9D7-4879-866B-4A018F01DA11}" type="datetimeFigureOut">
              <a:rPr lang="en-US"/>
              <a:pPr>
                <a:defRPr/>
              </a:pPr>
              <a:t>4/9/2014</a:t>
            </a:fld>
            <a:endParaRPr lang="en-US" dirty="0"/>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cs typeface="+mn-cs"/>
              </a:defRPr>
            </a:lvl1pPr>
          </a:lstStyle>
          <a:p>
            <a:pPr>
              <a:defRPr/>
            </a:pPr>
            <a:fld id="{98521E1E-B217-4E90-A6C1-B1EB8DE01526}" type="slidenum">
              <a:rPr lang="en-US"/>
              <a:pPr>
                <a:defRPr/>
              </a:pPr>
              <a:t>‹#›</a:t>
            </a:fld>
            <a:endParaRPr lang="en-US" dirty="0"/>
          </a:p>
        </p:txBody>
      </p:sp>
    </p:spTree>
    <p:extLst>
      <p:ext uri="{BB962C8B-B14F-4D97-AF65-F5344CB8AC3E}">
        <p14:creationId xmlns:p14="http://schemas.microsoft.com/office/powerpoint/2010/main" val="184621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7107" name="Rectangle 3"/>
          <p:cNvSpPr>
            <a:spLocks noGrp="1" noChangeArrowheads="1"/>
          </p:cNvSpPr>
          <p:nvPr>
            <p:ph type="dt" idx="1"/>
          </p:nvPr>
        </p:nvSpPr>
        <p:spPr bwMode="auto">
          <a:xfrm>
            <a:off x="3956050" y="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71575" y="698500"/>
            <a:ext cx="4641850" cy="34813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9" name="Rectangle 5"/>
          <p:cNvSpPr>
            <a:spLocks noGrp="1" noChangeArrowheads="1"/>
          </p:cNvSpPr>
          <p:nvPr>
            <p:ph type="body" sz="quarter" idx="3"/>
          </p:nvPr>
        </p:nvSpPr>
        <p:spPr bwMode="auto">
          <a:xfrm>
            <a:off x="698500" y="4410075"/>
            <a:ext cx="55880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7110" name="Rectangle 6"/>
          <p:cNvSpPr>
            <a:spLocks noGrp="1" noChangeArrowheads="1"/>
          </p:cNvSpPr>
          <p:nvPr>
            <p:ph type="ftr" sz="quarter" idx="4"/>
          </p:nvPr>
        </p:nvSpPr>
        <p:spPr bwMode="auto">
          <a:xfrm>
            <a:off x="0" y="882015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7111" name="Rectangle 7"/>
          <p:cNvSpPr>
            <a:spLocks noGrp="1" noChangeArrowheads="1"/>
          </p:cNvSpPr>
          <p:nvPr>
            <p:ph type="sldNum" sz="quarter" idx="5"/>
          </p:nvPr>
        </p:nvSpPr>
        <p:spPr bwMode="auto">
          <a:xfrm>
            <a:off x="3956050" y="8820150"/>
            <a:ext cx="3027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6E2BBD1-8EC0-48AB-99BF-58838936CB11}" type="slidenum">
              <a:rPr lang="en-US"/>
              <a:pPr>
                <a:defRPr/>
              </a:pPr>
              <a:t>‹#›</a:t>
            </a:fld>
            <a:endParaRPr lang="en-US" dirty="0"/>
          </a:p>
        </p:txBody>
      </p:sp>
    </p:spTree>
    <p:extLst>
      <p:ext uri="{BB962C8B-B14F-4D97-AF65-F5344CB8AC3E}">
        <p14:creationId xmlns:p14="http://schemas.microsoft.com/office/powerpoint/2010/main" val="3955810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PageRev-JMJ_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57200" y="6608763"/>
            <a:ext cx="13716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800"/>
              <a:t>Nexteer Proprietary</a:t>
            </a:r>
          </a:p>
        </p:txBody>
      </p:sp>
      <p:pic>
        <p:nvPicPr>
          <p:cNvPr id="6" name="Picture 6"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5908675"/>
            <a:ext cx="23622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508000" y="1447800"/>
            <a:ext cx="8099425" cy="1262063"/>
          </a:xfrm>
        </p:spPr>
        <p:txBody>
          <a:bodyPr anchor="b"/>
          <a:lstStyle>
            <a:lvl1pPr algn="ctr">
              <a:defRPr sz="3600"/>
            </a:lvl1pPr>
          </a:lstStyle>
          <a:p>
            <a:pPr lvl="0"/>
            <a:r>
              <a:rPr lang="en-US" noProof="0" smtClean="0"/>
              <a:t>Click to edit Master title style</a:t>
            </a:r>
          </a:p>
        </p:txBody>
      </p:sp>
      <p:sp>
        <p:nvSpPr>
          <p:cNvPr id="5124" name="Rectangle 4"/>
          <p:cNvSpPr>
            <a:spLocks noGrp="1" noChangeArrowheads="1"/>
          </p:cNvSpPr>
          <p:nvPr>
            <p:ph type="subTitle" idx="1"/>
          </p:nvPr>
        </p:nvSpPr>
        <p:spPr>
          <a:xfrm>
            <a:off x="1089025" y="2819400"/>
            <a:ext cx="6931025" cy="530225"/>
          </a:xfrm>
        </p:spPr>
        <p:txBody>
          <a:bodyPr/>
          <a:lstStyle>
            <a:lvl1pPr marL="0" indent="0" algn="ctr">
              <a:buFont typeface="Wingdings" pitchFamily="2" charset="2"/>
              <a:buNone/>
              <a:defRPr sz="1600">
                <a:solidFill>
                  <a:srgbClr val="000000"/>
                </a:solidFill>
              </a:defRPr>
            </a:lvl1pPr>
          </a:lstStyle>
          <a:p>
            <a:pPr lvl="0"/>
            <a:r>
              <a:rPr lang="en-US" noProof="0" smtClean="0"/>
              <a:t>Click to edit Master subtitle style</a:t>
            </a:r>
          </a:p>
        </p:txBody>
      </p:sp>
    </p:spTree>
    <p:extLst>
      <p:ext uri="{BB962C8B-B14F-4D97-AF65-F5344CB8AC3E}">
        <p14:creationId xmlns:p14="http://schemas.microsoft.com/office/powerpoint/2010/main" val="261091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E704D382-7380-406A-A381-AC166E025DAE}" type="slidenum">
              <a:rPr lang="en-US"/>
              <a:pPr>
                <a:defRPr/>
              </a:pPr>
              <a:t>‹#›</a:t>
            </a:fld>
            <a:endParaRPr lang="en-US" dirty="0"/>
          </a:p>
        </p:txBody>
      </p:sp>
    </p:spTree>
    <p:extLst>
      <p:ext uri="{BB962C8B-B14F-4D97-AF65-F5344CB8AC3E}">
        <p14:creationId xmlns:p14="http://schemas.microsoft.com/office/powerpoint/2010/main" val="21512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ABE3909B-F041-4224-A07D-5EF518170868}" type="slidenum">
              <a:rPr lang="en-US"/>
              <a:pPr>
                <a:defRPr/>
              </a:pPr>
              <a:t>‹#›</a:t>
            </a:fld>
            <a:endParaRPr lang="en-US" dirty="0"/>
          </a:p>
        </p:txBody>
      </p:sp>
    </p:spTree>
    <p:extLst>
      <p:ext uri="{BB962C8B-B14F-4D97-AF65-F5344CB8AC3E}">
        <p14:creationId xmlns:p14="http://schemas.microsoft.com/office/powerpoint/2010/main" val="407437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F12F5A4-9581-46AA-8169-3E0AE7116792}" type="datetimeFigureOut">
              <a:rPr lang="en-US"/>
              <a:pPr>
                <a:defRPr/>
              </a:pPr>
              <a:t>4/9/2014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255E64-0BF5-4E2C-80CC-98CF9F891890}" type="slidenum">
              <a:rPr lang="en-US"/>
              <a:pPr>
                <a:defRPr/>
              </a:pPr>
              <a:t>‹#›</a:t>
            </a:fld>
            <a:endParaRPr lang="en-US" dirty="0"/>
          </a:p>
        </p:txBody>
      </p:sp>
    </p:spTree>
    <p:extLst>
      <p:ext uri="{BB962C8B-B14F-4D97-AF65-F5344CB8AC3E}">
        <p14:creationId xmlns:p14="http://schemas.microsoft.com/office/powerpoint/2010/main" val="3408274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822100-C47E-45B6-9C52-4795E9DD0E3E}" type="datetimeFigureOut">
              <a:rPr lang="en-US"/>
              <a:pPr>
                <a:defRPr/>
              </a:pPr>
              <a:t>4/9/2014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9A412F-199E-46B5-914F-AD16F5C025FF}" type="slidenum">
              <a:rPr lang="en-US"/>
              <a:pPr>
                <a:defRPr/>
              </a:pPr>
              <a:t>‹#›</a:t>
            </a:fld>
            <a:endParaRPr lang="en-US" dirty="0"/>
          </a:p>
        </p:txBody>
      </p:sp>
    </p:spTree>
    <p:extLst>
      <p:ext uri="{BB962C8B-B14F-4D97-AF65-F5344CB8AC3E}">
        <p14:creationId xmlns:p14="http://schemas.microsoft.com/office/powerpoint/2010/main" val="1810592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71F9489-3818-43B4-BFF6-D13C58DDF5E5}" type="datetimeFigureOut">
              <a:rPr lang="en-US"/>
              <a:pPr>
                <a:defRPr/>
              </a:pPr>
              <a:t>4/9/2014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2A1230-2486-4CE1-A6A6-BBE24F2971C3}" type="slidenum">
              <a:rPr lang="en-US"/>
              <a:pPr>
                <a:defRPr/>
              </a:pPr>
              <a:t>‹#›</a:t>
            </a:fld>
            <a:endParaRPr lang="en-US" dirty="0"/>
          </a:p>
        </p:txBody>
      </p:sp>
    </p:spTree>
    <p:extLst>
      <p:ext uri="{BB962C8B-B14F-4D97-AF65-F5344CB8AC3E}">
        <p14:creationId xmlns:p14="http://schemas.microsoft.com/office/powerpoint/2010/main" val="3112690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8A810AC-4C06-4A28-ADDF-A9B0F0CE4380}" type="datetimeFigureOut">
              <a:rPr lang="en-US"/>
              <a:pPr>
                <a:defRPr/>
              </a:pPr>
              <a:t>4/9/2014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623F79-489B-4EC6-964C-6AC0097A1E93}" type="slidenum">
              <a:rPr lang="en-US"/>
              <a:pPr>
                <a:defRPr/>
              </a:pPr>
              <a:t>‹#›</a:t>
            </a:fld>
            <a:endParaRPr lang="en-US" dirty="0"/>
          </a:p>
        </p:txBody>
      </p:sp>
    </p:spTree>
    <p:extLst>
      <p:ext uri="{BB962C8B-B14F-4D97-AF65-F5344CB8AC3E}">
        <p14:creationId xmlns:p14="http://schemas.microsoft.com/office/powerpoint/2010/main" val="1437802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56D3AB-A9AA-4CA5-9435-1EB3C95A4C62}" type="datetimeFigureOut">
              <a:rPr lang="en-US"/>
              <a:pPr>
                <a:defRPr/>
              </a:pPr>
              <a:t>4/9/2014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E90428E-A094-44FD-996C-144C865A7205}" type="slidenum">
              <a:rPr lang="en-US"/>
              <a:pPr>
                <a:defRPr/>
              </a:pPr>
              <a:t>‹#›</a:t>
            </a:fld>
            <a:endParaRPr lang="en-US" dirty="0"/>
          </a:p>
        </p:txBody>
      </p:sp>
    </p:spTree>
    <p:extLst>
      <p:ext uri="{BB962C8B-B14F-4D97-AF65-F5344CB8AC3E}">
        <p14:creationId xmlns:p14="http://schemas.microsoft.com/office/powerpoint/2010/main" val="2600705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43F2C5A-50C2-435B-BE7D-9C5EE9308AAF}" type="datetimeFigureOut">
              <a:rPr lang="en-US"/>
              <a:pPr>
                <a:defRPr/>
              </a:pPr>
              <a:t>4/9/2014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4D27990-5AAB-4CE6-AFB1-FFF499A82FE6}" type="slidenum">
              <a:rPr lang="en-US"/>
              <a:pPr>
                <a:defRPr/>
              </a:pPr>
              <a:t>‹#›</a:t>
            </a:fld>
            <a:endParaRPr lang="en-US" dirty="0"/>
          </a:p>
        </p:txBody>
      </p:sp>
    </p:spTree>
    <p:extLst>
      <p:ext uri="{BB962C8B-B14F-4D97-AF65-F5344CB8AC3E}">
        <p14:creationId xmlns:p14="http://schemas.microsoft.com/office/powerpoint/2010/main" val="3793251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9E9CD86-287B-46AD-B00B-CC6D5E10FD39}" type="datetimeFigureOut">
              <a:rPr lang="en-US"/>
              <a:pPr>
                <a:defRPr/>
              </a:pPr>
              <a:t>4/9/2014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FA3645F-BC2E-46D4-81B7-EB8AE9F8D5CE}" type="slidenum">
              <a:rPr lang="en-US"/>
              <a:pPr>
                <a:defRPr/>
              </a:pPr>
              <a:t>‹#›</a:t>
            </a:fld>
            <a:endParaRPr lang="en-US" dirty="0"/>
          </a:p>
        </p:txBody>
      </p:sp>
    </p:spTree>
    <p:extLst>
      <p:ext uri="{BB962C8B-B14F-4D97-AF65-F5344CB8AC3E}">
        <p14:creationId xmlns:p14="http://schemas.microsoft.com/office/powerpoint/2010/main" val="3824395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A3B2CD-B12C-49D2-BAB2-D15BDBD2BA54}" type="datetimeFigureOut">
              <a:rPr lang="en-US"/>
              <a:pPr>
                <a:defRPr/>
              </a:pPr>
              <a:t>4/9/2014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21A11E-5FAF-43A0-B029-36C393CCBCB4}" type="slidenum">
              <a:rPr lang="en-US"/>
              <a:pPr>
                <a:defRPr/>
              </a:pPr>
              <a:t>‹#›</a:t>
            </a:fld>
            <a:endParaRPr lang="en-US" dirty="0"/>
          </a:p>
        </p:txBody>
      </p:sp>
    </p:spTree>
    <p:extLst>
      <p:ext uri="{BB962C8B-B14F-4D97-AF65-F5344CB8AC3E}">
        <p14:creationId xmlns:p14="http://schemas.microsoft.com/office/powerpoint/2010/main" val="158835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B3C16527-8255-4CF4-9099-EA6CAE2CA791}" type="slidenum">
              <a:rPr lang="en-US"/>
              <a:pPr>
                <a:defRPr/>
              </a:pPr>
              <a:t>‹#›</a:t>
            </a:fld>
            <a:endParaRPr lang="en-US" dirty="0"/>
          </a:p>
        </p:txBody>
      </p:sp>
    </p:spTree>
    <p:extLst>
      <p:ext uri="{BB962C8B-B14F-4D97-AF65-F5344CB8AC3E}">
        <p14:creationId xmlns:p14="http://schemas.microsoft.com/office/powerpoint/2010/main" val="3184121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005F10-C4CF-492E-A96D-628E1DB4A9FA}" type="datetimeFigureOut">
              <a:rPr lang="en-US"/>
              <a:pPr>
                <a:defRPr/>
              </a:pPr>
              <a:t>4/9/2014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ACD8D1A-FCDF-4F28-A4F6-AB98C07CAE45}" type="slidenum">
              <a:rPr lang="en-US"/>
              <a:pPr>
                <a:defRPr/>
              </a:pPr>
              <a:t>‹#›</a:t>
            </a:fld>
            <a:endParaRPr lang="en-US" dirty="0"/>
          </a:p>
        </p:txBody>
      </p:sp>
    </p:spTree>
    <p:extLst>
      <p:ext uri="{BB962C8B-B14F-4D97-AF65-F5344CB8AC3E}">
        <p14:creationId xmlns:p14="http://schemas.microsoft.com/office/powerpoint/2010/main" val="1626907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52ED69-6D17-4F38-A60A-5C5F8D0EDE95}" type="datetimeFigureOut">
              <a:rPr lang="en-US"/>
              <a:pPr>
                <a:defRPr/>
              </a:pPr>
              <a:t>4/9/2014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AD0276-416B-4D82-A198-3BEEFC085B4B}" type="slidenum">
              <a:rPr lang="en-US"/>
              <a:pPr>
                <a:defRPr/>
              </a:pPr>
              <a:t>‹#›</a:t>
            </a:fld>
            <a:endParaRPr lang="en-US" dirty="0"/>
          </a:p>
        </p:txBody>
      </p:sp>
    </p:spTree>
    <p:extLst>
      <p:ext uri="{BB962C8B-B14F-4D97-AF65-F5344CB8AC3E}">
        <p14:creationId xmlns:p14="http://schemas.microsoft.com/office/powerpoint/2010/main" val="1545017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CCC5D6-9F21-4334-A25E-C566C82ED394}" type="datetimeFigureOut">
              <a:rPr lang="en-US"/>
              <a:pPr>
                <a:defRPr/>
              </a:pPr>
              <a:t>4/9/2014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D1C7D6-CDD9-4B21-9B80-C194EE9BCB22}" type="slidenum">
              <a:rPr lang="en-US"/>
              <a:pPr>
                <a:defRPr/>
              </a:pPr>
              <a:t>‹#›</a:t>
            </a:fld>
            <a:endParaRPr lang="en-US" dirty="0"/>
          </a:p>
        </p:txBody>
      </p:sp>
    </p:spTree>
    <p:extLst>
      <p:ext uri="{BB962C8B-B14F-4D97-AF65-F5344CB8AC3E}">
        <p14:creationId xmlns:p14="http://schemas.microsoft.com/office/powerpoint/2010/main" val="361059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1BA3C93F-80B7-4F97-BE61-BDE93C0CF29C}" type="slidenum">
              <a:rPr lang="en-US"/>
              <a:pPr>
                <a:defRPr/>
              </a:pPr>
              <a:t>‹#›</a:t>
            </a:fld>
            <a:endParaRPr lang="en-US" dirty="0"/>
          </a:p>
        </p:txBody>
      </p:sp>
    </p:spTree>
    <p:extLst>
      <p:ext uri="{BB962C8B-B14F-4D97-AF65-F5344CB8AC3E}">
        <p14:creationId xmlns:p14="http://schemas.microsoft.com/office/powerpoint/2010/main" val="50850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7526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C4EA72D8-8985-48AA-9F0C-2C95D8184C58}" type="slidenum">
              <a:rPr lang="en-US"/>
              <a:pPr>
                <a:defRPr/>
              </a:pPr>
              <a:t>‹#›</a:t>
            </a:fld>
            <a:endParaRPr lang="en-US" dirty="0"/>
          </a:p>
        </p:txBody>
      </p:sp>
    </p:spTree>
    <p:extLst>
      <p:ext uri="{BB962C8B-B14F-4D97-AF65-F5344CB8AC3E}">
        <p14:creationId xmlns:p14="http://schemas.microsoft.com/office/powerpoint/2010/main" val="308701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17B0CED3-7D81-450A-A278-EF40F9CD42CB}" type="slidenum">
              <a:rPr lang="en-US"/>
              <a:pPr>
                <a:defRPr/>
              </a:pPr>
              <a:t>‹#›</a:t>
            </a:fld>
            <a:endParaRPr lang="en-US" dirty="0"/>
          </a:p>
        </p:txBody>
      </p:sp>
    </p:spTree>
    <p:extLst>
      <p:ext uri="{BB962C8B-B14F-4D97-AF65-F5344CB8AC3E}">
        <p14:creationId xmlns:p14="http://schemas.microsoft.com/office/powerpoint/2010/main" val="111922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EE2DDD28-BB0B-425C-8991-6C1CB04FF43C}" type="slidenum">
              <a:rPr lang="en-US"/>
              <a:pPr>
                <a:defRPr/>
              </a:pPr>
              <a:t>‹#›</a:t>
            </a:fld>
            <a:endParaRPr lang="en-US" dirty="0"/>
          </a:p>
        </p:txBody>
      </p:sp>
    </p:spTree>
    <p:extLst>
      <p:ext uri="{BB962C8B-B14F-4D97-AF65-F5344CB8AC3E}">
        <p14:creationId xmlns:p14="http://schemas.microsoft.com/office/powerpoint/2010/main" val="390422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1EB5DB83-AA67-4BE9-99B6-771B34915A35}" type="slidenum">
              <a:rPr lang="en-US"/>
              <a:pPr>
                <a:defRPr/>
              </a:pPr>
              <a:t>‹#›</a:t>
            </a:fld>
            <a:endParaRPr lang="en-US" dirty="0"/>
          </a:p>
        </p:txBody>
      </p:sp>
    </p:spTree>
    <p:extLst>
      <p:ext uri="{BB962C8B-B14F-4D97-AF65-F5344CB8AC3E}">
        <p14:creationId xmlns:p14="http://schemas.microsoft.com/office/powerpoint/2010/main" val="32235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17A8C1F5-A769-48D7-B4CB-167FA541347A}" type="slidenum">
              <a:rPr lang="en-US"/>
              <a:pPr>
                <a:defRPr/>
              </a:pPr>
              <a:t>‹#›</a:t>
            </a:fld>
            <a:endParaRPr lang="en-US" dirty="0"/>
          </a:p>
        </p:txBody>
      </p:sp>
    </p:spTree>
    <p:extLst>
      <p:ext uri="{BB962C8B-B14F-4D97-AF65-F5344CB8AC3E}">
        <p14:creationId xmlns:p14="http://schemas.microsoft.com/office/powerpoint/2010/main" val="150084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77C62169-D3A9-4400-A2B1-59C273AE77D4}" type="slidenum">
              <a:rPr lang="en-US"/>
              <a:pPr>
                <a:defRPr/>
              </a:pPr>
              <a:t>‹#›</a:t>
            </a:fld>
            <a:endParaRPr lang="en-US" dirty="0"/>
          </a:p>
        </p:txBody>
      </p:sp>
    </p:spTree>
    <p:extLst>
      <p:ext uri="{BB962C8B-B14F-4D97-AF65-F5344CB8AC3E}">
        <p14:creationId xmlns:p14="http://schemas.microsoft.com/office/powerpoint/2010/main" val="369767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ageRev-JMJ_R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7620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7526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5"/>
          <p:cNvSpPr>
            <a:spLocks noGrp="1" noChangeArrowheads="1"/>
          </p:cNvSpPr>
          <p:nvPr>
            <p:ph type="sldNum" sz="quarter" idx="4"/>
          </p:nvPr>
        </p:nvSpPr>
        <p:spPr bwMode="auto">
          <a:xfrm>
            <a:off x="8107363" y="6608763"/>
            <a:ext cx="685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a:cs typeface="+mn-cs"/>
              </a:defRPr>
            </a:lvl1pPr>
          </a:lstStyle>
          <a:p>
            <a:pPr>
              <a:defRPr/>
            </a:pPr>
            <a:fld id="{5B58350B-F786-452C-B924-987FEFF086C9}" type="slidenum">
              <a:rPr lang="en-US"/>
              <a:pPr>
                <a:defRPr/>
              </a:pPr>
              <a:t>‹#›</a:t>
            </a:fld>
            <a:endParaRPr lang="en-US" dirty="0"/>
          </a:p>
        </p:txBody>
      </p:sp>
      <p:sp>
        <p:nvSpPr>
          <p:cNvPr id="1030" name="Rectangle 6"/>
          <p:cNvSpPr>
            <a:spLocks noChangeArrowheads="1"/>
          </p:cNvSpPr>
          <p:nvPr/>
        </p:nvSpPr>
        <p:spPr bwMode="auto">
          <a:xfrm>
            <a:off x="457200" y="6608763"/>
            <a:ext cx="1371600"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800"/>
              <a:t>Nexteer Proprietary</a:t>
            </a:r>
          </a:p>
          <a:p>
            <a:endParaRPr lang="en-US" sz="800"/>
          </a:p>
        </p:txBody>
      </p:sp>
      <p:pic>
        <p:nvPicPr>
          <p:cNvPr id="1032" name="Picture 8"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0400" y="65088"/>
            <a:ext cx="17526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03"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txStyles>
    <p:titleStyle>
      <a:lvl1pPr algn="l" rtl="0" eaLnBrk="0" fontAlgn="base" hangingPunct="0">
        <a:spcBef>
          <a:spcPct val="0"/>
        </a:spcBef>
        <a:spcAft>
          <a:spcPct val="0"/>
        </a:spcAft>
        <a:defRPr sz="2400" b="1">
          <a:solidFill>
            <a:srgbClr val="E31937"/>
          </a:solidFill>
          <a:latin typeface="+mj-lt"/>
          <a:ea typeface="+mj-ea"/>
          <a:cs typeface="+mj-cs"/>
        </a:defRPr>
      </a:lvl1pPr>
      <a:lvl2pPr algn="l" rtl="0" eaLnBrk="0" fontAlgn="base" hangingPunct="0">
        <a:spcBef>
          <a:spcPct val="0"/>
        </a:spcBef>
        <a:spcAft>
          <a:spcPct val="0"/>
        </a:spcAft>
        <a:defRPr sz="2400" b="1">
          <a:solidFill>
            <a:srgbClr val="E31937"/>
          </a:solidFill>
          <a:latin typeface="Arial" charset="0"/>
        </a:defRPr>
      </a:lvl2pPr>
      <a:lvl3pPr algn="l" rtl="0" eaLnBrk="0" fontAlgn="base" hangingPunct="0">
        <a:spcBef>
          <a:spcPct val="0"/>
        </a:spcBef>
        <a:spcAft>
          <a:spcPct val="0"/>
        </a:spcAft>
        <a:defRPr sz="2400" b="1">
          <a:solidFill>
            <a:srgbClr val="E31937"/>
          </a:solidFill>
          <a:latin typeface="Arial" charset="0"/>
        </a:defRPr>
      </a:lvl3pPr>
      <a:lvl4pPr algn="l" rtl="0" eaLnBrk="0" fontAlgn="base" hangingPunct="0">
        <a:spcBef>
          <a:spcPct val="0"/>
        </a:spcBef>
        <a:spcAft>
          <a:spcPct val="0"/>
        </a:spcAft>
        <a:defRPr sz="2400" b="1">
          <a:solidFill>
            <a:srgbClr val="E31937"/>
          </a:solidFill>
          <a:latin typeface="Arial" charset="0"/>
        </a:defRPr>
      </a:lvl4pPr>
      <a:lvl5pPr algn="l" rtl="0" eaLnBrk="0" fontAlgn="base" hangingPunct="0">
        <a:spcBef>
          <a:spcPct val="0"/>
        </a:spcBef>
        <a:spcAft>
          <a:spcPct val="0"/>
        </a:spcAft>
        <a:defRPr sz="2400" b="1">
          <a:solidFill>
            <a:srgbClr val="E31937"/>
          </a:solidFill>
          <a:latin typeface="Arial" charset="0"/>
        </a:defRPr>
      </a:lvl5pPr>
      <a:lvl6pPr marL="457200" algn="l" rtl="0" fontAlgn="base">
        <a:spcBef>
          <a:spcPct val="0"/>
        </a:spcBef>
        <a:spcAft>
          <a:spcPct val="0"/>
        </a:spcAft>
        <a:defRPr sz="2400" b="1">
          <a:solidFill>
            <a:srgbClr val="E31937"/>
          </a:solidFill>
          <a:latin typeface="Arial" charset="0"/>
        </a:defRPr>
      </a:lvl6pPr>
      <a:lvl7pPr marL="914400" algn="l" rtl="0" fontAlgn="base">
        <a:spcBef>
          <a:spcPct val="0"/>
        </a:spcBef>
        <a:spcAft>
          <a:spcPct val="0"/>
        </a:spcAft>
        <a:defRPr sz="2400" b="1">
          <a:solidFill>
            <a:srgbClr val="E31937"/>
          </a:solidFill>
          <a:latin typeface="Arial" charset="0"/>
        </a:defRPr>
      </a:lvl7pPr>
      <a:lvl8pPr marL="1371600" algn="l" rtl="0" fontAlgn="base">
        <a:spcBef>
          <a:spcPct val="0"/>
        </a:spcBef>
        <a:spcAft>
          <a:spcPct val="0"/>
        </a:spcAft>
        <a:defRPr sz="2400" b="1">
          <a:solidFill>
            <a:srgbClr val="E31937"/>
          </a:solidFill>
          <a:latin typeface="Arial" charset="0"/>
        </a:defRPr>
      </a:lvl8pPr>
      <a:lvl9pPr marL="1828800" algn="l" rtl="0" fontAlgn="base">
        <a:spcBef>
          <a:spcPct val="0"/>
        </a:spcBef>
        <a:spcAft>
          <a:spcPct val="0"/>
        </a:spcAft>
        <a:defRPr sz="2400" b="1">
          <a:solidFill>
            <a:srgbClr val="E31937"/>
          </a:solidFill>
          <a:latin typeface="Arial" charset="0"/>
        </a:defRPr>
      </a:lvl9pPr>
    </p:titleStyle>
    <p:bodyStyle>
      <a:lvl1pPr marL="231775" indent="-231775" algn="l" defTabSz="738188" rtl="0" eaLnBrk="0" fontAlgn="base" hangingPunct="0">
        <a:spcBef>
          <a:spcPct val="20000"/>
        </a:spcBef>
        <a:spcAft>
          <a:spcPct val="0"/>
        </a:spcAft>
        <a:buClr>
          <a:srgbClr val="E31937"/>
        </a:buClr>
        <a:buSzPct val="75000"/>
        <a:buFont typeface="Wingdings" pitchFamily="2" charset="2"/>
        <a:buChar char="n"/>
        <a:defRPr sz="2400" b="1">
          <a:solidFill>
            <a:schemeClr val="tx1"/>
          </a:solidFill>
          <a:latin typeface="+mn-lt"/>
          <a:ea typeface="+mn-ea"/>
          <a:cs typeface="+mn-cs"/>
        </a:defRPr>
      </a:lvl1pPr>
      <a:lvl2pPr marL="571500" indent="-225425" algn="l" defTabSz="738188" rtl="0" eaLnBrk="0" fontAlgn="base" hangingPunct="0">
        <a:spcBef>
          <a:spcPct val="20000"/>
        </a:spcBef>
        <a:spcAft>
          <a:spcPct val="0"/>
        </a:spcAft>
        <a:buClr>
          <a:srgbClr val="E31937"/>
        </a:buClr>
        <a:buSzPct val="75000"/>
        <a:buFont typeface="Symbol" pitchFamily="18" charset="2"/>
        <a:buChar char="-"/>
        <a:defRPr sz="2000" b="1">
          <a:solidFill>
            <a:schemeClr val="tx1"/>
          </a:solidFill>
          <a:latin typeface="+mn-lt"/>
        </a:defRPr>
      </a:lvl2pPr>
      <a:lvl3pPr marL="974725" indent="-228600" algn="l" defTabSz="738188" rtl="0" eaLnBrk="0" fontAlgn="base" hangingPunct="0">
        <a:spcBef>
          <a:spcPct val="20000"/>
        </a:spcBef>
        <a:spcAft>
          <a:spcPct val="0"/>
        </a:spcAft>
        <a:buClr>
          <a:srgbClr val="E31937"/>
        </a:buClr>
        <a:buSzPct val="75000"/>
        <a:buFont typeface="Wingdings" pitchFamily="2" charset="2"/>
        <a:buChar char=""/>
        <a:defRPr>
          <a:solidFill>
            <a:schemeClr val="tx1"/>
          </a:solidFill>
          <a:latin typeface="+mn-lt"/>
        </a:defRPr>
      </a:lvl3pPr>
      <a:lvl4pPr marL="1317625" indent="-228600" algn="l" defTabSz="738188" rtl="0" eaLnBrk="0" fontAlgn="base" hangingPunct="0">
        <a:spcBef>
          <a:spcPct val="20000"/>
        </a:spcBef>
        <a:spcAft>
          <a:spcPct val="0"/>
        </a:spcAft>
        <a:buClr>
          <a:srgbClr val="E31937"/>
        </a:buClr>
        <a:buSzPct val="75000"/>
        <a:buFont typeface="Wingdings" pitchFamily="2" charset="2"/>
        <a:buChar char="n"/>
        <a:defRPr sz="1600">
          <a:solidFill>
            <a:schemeClr val="tx1"/>
          </a:solidFill>
          <a:latin typeface="+mn-lt"/>
        </a:defRPr>
      </a:lvl4pPr>
      <a:lvl5pPr marL="1716088" indent="-228600" algn="l" defTabSz="738188" rtl="0" eaLnBrk="0" fontAlgn="base" hangingPunct="0">
        <a:spcBef>
          <a:spcPct val="20000"/>
        </a:spcBef>
        <a:spcAft>
          <a:spcPct val="0"/>
        </a:spcAft>
        <a:buClr>
          <a:srgbClr val="E31937"/>
        </a:buClr>
        <a:buSzPct val="75000"/>
        <a:buChar char="–"/>
        <a:defRPr sz="1400">
          <a:solidFill>
            <a:schemeClr val="tx1"/>
          </a:solidFill>
          <a:latin typeface="+mn-lt"/>
        </a:defRPr>
      </a:lvl5pPr>
      <a:lvl6pPr marL="2173288" indent="-228600" algn="l" defTabSz="738188" rtl="0" fontAlgn="base">
        <a:spcBef>
          <a:spcPct val="20000"/>
        </a:spcBef>
        <a:spcAft>
          <a:spcPct val="0"/>
        </a:spcAft>
        <a:buClr>
          <a:srgbClr val="E31937"/>
        </a:buClr>
        <a:buSzPct val="75000"/>
        <a:buChar char="–"/>
        <a:defRPr sz="1400">
          <a:solidFill>
            <a:schemeClr val="tx1"/>
          </a:solidFill>
          <a:latin typeface="+mn-lt"/>
        </a:defRPr>
      </a:lvl6pPr>
      <a:lvl7pPr marL="2630488" indent="-228600" algn="l" defTabSz="738188" rtl="0" fontAlgn="base">
        <a:spcBef>
          <a:spcPct val="20000"/>
        </a:spcBef>
        <a:spcAft>
          <a:spcPct val="0"/>
        </a:spcAft>
        <a:buClr>
          <a:srgbClr val="E31937"/>
        </a:buClr>
        <a:buSzPct val="75000"/>
        <a:buChar char="–"/>
        <a:defRPr sz="1400">
          <a:solidFill>
            <a:schemeClr val="tx1"/>
          </a:solidFill>
          <a:latin typeface="+mn-lt"/>
        </a:defRPr>
      </a:lvl7pPr>
      <a:lvl8pPr marL="3087688" indent="-228600" algn="l" defTabSz="738188" rtl="0" fontAlgn="base">
        <a:spcBef>
          <a:spcPct val="20000"/>
        </a:spcBef>
        <a:spcAft>
          <a:spcPct val="0"/>
        </a:spcAft>
        <a:buClr>
          <a:srgbClr val="E31937"/>
        </a:buClr>
        <a:buSzPct val="75000"/>
        <a:buChar char="–"/>
        <a:defRPr sz="1400">
          <a:solidFill>
            <a:schemeClr val="tx1"/>
          </a:solidFill>
          <a:latin typeface="+mn-lt"/>
        </a:defRPr>
      </a:lvl8pPr>
      <a:lvl9pPr marL="3544888" indent="-228600" algn="l" defTabSz="738188" rtl="0" fontAlgn="base">
        <a:spcBef>
          <a:spcPct val="20000"/>
        </a:spcBef>
        <a:spcAft>
          <a:spcPct val="0"/>
        </a:spcAft>
        <a:buClr>
          <a:srgbClr val="E31937"/>
        </a:buClr>
        <a:buSzPct val="75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fld id="{2D6E0357-21B8-4431-934F-458EC4BFFC6E}" type="datetimeFigureOut">
              <a:rPr lang="en-US"/>
              <a:pPr>
                <a:defRPr/>
              </a:pPr>
              <a:t>4/9/2014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5EAB400B-8BD4-45F6-BC8B-A3C05626D65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5" descr="MP900315571[1]"/>
          <p:cNvPicPr>
            <a:picLocks noChangeAspect="1" noChangeArrowheads="1"/>
          </p:cNvPicPr>
          <p:nvPr/>
        </p:nvPicPr>
        <p:blipFill>
          <a:blip r:embed="rId2">
            <a:lum bright="72000" contrast="-70000"/>
            <a:extLst>
              <a:ext uri="{28A0092B-C50C-407E-A947-70E740481C1C}">
                <a14:useLocalDpi xmlns:a14="http://schemas.microsoft.com/office/drawing/2010/main" val="0"/>
              </a:ext>
            </a:extLst>
          </a:blip>
          <a:srcRect/>
          <a:stretch>
            <a:fillRect/>
          </a:stretch>
        </p:blipFill>
        <p:spPr bwMode="auto">
          <a:xfrm>
            <a:off x="228600" y="76200"/>
            <a:ext cx="63246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Grp="1" noChangeArrowheads="1"/>
          </p:cNvSpPr>
          <p:nvPr>
            <p:ph type="ctrTitle"/>
          </p:nvPr>
        </p:nvSpPr>
        <p:spPr>
          <a:xfrm>
            <a:off x="533400" y="2743200"/>
            <a:ext cx="8099425" cy="1262063"/>
          </a:xfrm>
        </p:spPr>
        <p:txBody>
          <a:bodyPr/>
          <a:lstStyle/>
          <a:p>
            <a:pPr eaLnBrk="1" hangingPunct="1">
              <a:defRPr/>
            </a:pPr>
            <a:r>
              <a:rPr lang="en-US" sz="3200" dirty="0" smtClean="0"/>
              <a:t>Single </a:t>
            </a:r>
            <a:r>
              <a:rPr lang="en-US" sz="3200" dirty="0" err="1" smtClean="0"/>
              <a:t>vs</a:t>
            </a:r>
            <a:r>
              <a:rPr lang="en-US" sz="3200" dirty="0" smtClean="0"/>
              <a:t> Dual Spur Gear for </a:t>
            </a:r>
            <a:r>
              <a:rPr lang="en-US" sz="3200" dirty="0" err="1" smtClean="0"/>
              <a:t>Handwheel</a:t>
            </a:r>
            <a:r>
              <a:rPr lang="en-US" sz="3200" dirty="0" smtClean="0"/>
              <a:t> Position Sensor</a:t>
            </a:r>
            <a:endParaRPr lang="en-US" sz="4400" i="1" u="sng" dirty="0" smtClean="0">
              <a:effectLst>
                <a:outerShdw blurRad="38100" dist="38100" dir="2700000" algn="tl">
                  <a:srgbClr val="C0C0C0"/>
                </a:outerShdw>
              </a:effectLst>
            </a:endParaRPr>
          </a:p>
        </p:txBody>
      </p:sp>
      <p:sp>
        <p:nvSpPr>
          <p:cNvPr id="4100" name="Rectangle 3"/>
          <p:cNvSpPr>
            <a:spLocks noGrp="1" noChangeArrowheads="1"/>
          </p:cNvSpPr>
          <p:nvPr>
            <p:ph type="subTitle" idx="1"/>
          </p:nvPr>
        </p:nvSpPr>
        <p:spPr>
          <a:xfrm>
            <a:off x="1066800" y="4038600"/>
            <a:ext cx="6931025" cy="838200"/>
          </a:xfrm>
        </p:spPr>
        <p:txBody>
          <a:bodyPr/>
          <a:lstStyle/>
          <a:p>
            <a:pPr eaLnBrk="1" hangingPunct="1"/>
            <a:r>
              <a:rPr lang="en-US" sz="2400" dirty="0" smtClean="0"/>
              <a:t>09AP14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5AFFFF-ACDA-4FEA-8B56-60F609F066B8}" type="slidenum">
              <a:rPr lang="en-US" smtClean="0">
                <a:solidFill>
                  <a:schemeClr val="bg1"/>
                </a:solidFill>
              </a:rPr>
              <a:pPr eaLnBrk="1" hangingPunct="1"/>
              <a:t>10</a:t>
            </a:fld>
            <a:endParaRPr lang="en-US" smtClean="0">
              <a:solidFill>
                <a:schemeClr val="bg1"/>
              </a:solidFill>
            </a:endParaRPr>
          </a:p>
        </p:txBody>
      </p:sp>
      <p:sp>
        <p:nvSpPr>
          <p:cNvPr id="9220" name="Rectangle 9"/>
          <p:cNvSpPr>
            <a:spLocks noGrp="1" noChangeArrowheads="1"/>
          </p:cNvSpPr>
          <p:nvPr>
            <p:ph type="title"/>
          </p:nvPr>
        </p:nvSpPr>
        <p:spPr>
          <a:xfrm>
            <a:off x="531813" y="874713"/>
            <a:ext cx="8257345" cy="460375"/>
          </a:xfrm>
          <a:noFill/>
        </p:spPr>
        <p:txBody>
          <a:bodyPr/>
          <a:lstStyle/>
          <a:p>
            <a:pPr eaLnBrk="1" hangingPunct="1"/>
            <a:r>
              <a:rPr lang="en-US" dirty="0" smtClean="0"/>
              <a:t>Position Algorithm Single Spur </a:t>
            </a:r>
            <a:r>
              <a:rPr lang="en-US" dirty="0" err="1" smtClean="0"/>
              <a:t>vs</a:t>
            </a:r>
            <a:r>
              <a:rPr lang="en-US" dirty="0" smtClean="0"/>
              <a:t> Dual gear</a:t>
            </a:r>
          </a:p>
        </p:txBody>
      </p:sp>
      <p:graphicFrame>
        <p:nvGraphicFramePr>
          <p:cNvPr id="6" name="Chart 5"/>
          <p:cNvGraphicFramePr>
            <a:graphicFrameLocks/>
          </p:cNvGraphicFramePr>
          <p:nvPr>
            <p:extLst>
              <p:ext uri="{D42A27DB-BD31-4B8C-83A1-F6EECF244321}">
                <p14:modId xmlns:p14="http://schemas.microsoft.com/office/powerpoint/2010/main" val="1427613574"/>
              </p:ext>
            </p:extLst>
          </p:nvPr>
        </p:nvGraphicFramePr>
        <p:xfrm>
          <a:off x="157235" y="1883391"/>
          <a:ext cx="8318026" cy="20608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2422835132"/>
              </p:ext>
            </p:extLst>
          </p:nvPr>
        </p:nvGraphicFramePr>
        <p:xfrm>
          <a:off x="252769" y="4148919"/>
          <a:ext cx="8222491" cy="248048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696036" y="1507656"/>
            <a:ext cx="7492621" cy="369332"/>
          </a:xfrm>
          <a:prstGeom prst="rect">
            <a:avLst/>
          </a:prstGeom>
          <a:noFill/>
        </p:spPr>
        <p:txBody>
          <a:bodyPr wrap="square" rtlCol="0">
            <a:spAutoFit/>
          </a:bodyPr>
          <a:lstStyle/>
          <a:p>
            <a:r>
              <a:rPr lang="en-US" dirty="0" smtClean="0"/>
              <a:t>Step=ColSen-10Tooth/2.2</a:t>
            </a:r>
            <a:endParaRPr lang="en-US" dirty="0"/>
          </a:p>
        </p:txBody>
      </p:sp>
      <p:sp>
        <p:nvSpPr>
          <p:cNvPr id="9" name="TextBox 8"/>
          <p:cNvSpPr txBox="1"/>
          <p:nvPr/>
        </p:nvSpPr>
        <p:spPr>
          <a:xfrm>
            <a:off x="832514" y="3814127"/>
            <a:ext cx="7492621" cy="369332"/>
          </a:xfrm>
          <a:prstGeom prst="rect">
            <a:avLst/>
          </a:prstGeom>
          <a:noFill/>
        </p:spPr>
        <p:txBody>
          <a:bodyPr wrap="square" rtlCol="0">
            <a:spAutoFit/>
          </a:bodyPr>
          <a:lstStyle/>
          <a:p>
            <a:r>
              <a:rPr lang="en-US" dirty="0" smtClean="0"/>
              <a:t>Step=10Tooth-11Tooth*11/10</a:t>
            </a:r>
            <a:endParaRPr lang="en-US" dirty="0"/>
          </a:p>
        </p:txBody>
      </p:sp>
    </p:spTree>
    <p:extLst>
      <p:ext uri="{BB962C8B-B14F-4D97-AF65-F5344CB8AC3E}">
        <p14:creationId xmlns:p14="http://schemas.microsoft.com/office/powerpoint/2010/main" val="2778551543"/>
      </p:ext>
    </p:extLst>
  </p:cSld>
  <p:clrMapOvr>
    <a:masterClrMapping/>
  </p:clrMapOvr>
  <p:transition>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SGMW 200 Digital Position Sensor</a:t>
            </a:r>
          </a:p>
        </p:txBody>
      </p:sp>
      <p:sp>
        <p:nvSpPr>
          <p:cNvPr id="4" name="Text Placeholder 2"/>
          <p:cNvSpPr>
            <a:spLocks noGrp="1"/>
          </p:cNvSpPr>
          <p:nvPr>
            <p:ph idx="1"/>
          </p:nvPr>
        </p:nvSpPr>
        <p:spPr>
          <a:xfrm>
            <a:off x="457200" y="609600"/>
            <a:ext cx="8229600" cy="4038600"/>
          </a:xfrm>
        </p:spPr>
        <p:txBody>
          <a:bodyPr>
            <a:normAutofit lnSpcReduction="10000"/>
          </a:bodyPr>
          <a:lstStyle/>
          <a:p>
            <a:r>
              <a:rPr lang="en-US" dirty="0"/>
              <a:t> </a:t>
            </a:r>
            <a:r>
              <a:rPr lang="en-US" u="sng" dirty="0" smtClean="0"/>
              <a:t>Enhancements for Next Build (Week of April 14) </a:t>
            </a:r>
          </a:p>
          <a:p>
            <a:pPr marL="803275" lvl="1" indent="-457200">
              <a:buFont typeface="+mj-lt"/>
              <a:buAutoNum type="arabicPeriod"/>
            </a:pPr>
            <a:r>
              <a:rPr lang="en-US" dirty="0" smtClean="0"/>
              <a:t>Allegro </a:t>
            </a:r>
            <a:r>
              <a:rPr lang="en-US" dirty="0"/>
              <a:t>BC Chip – </a:t>
            </a:r>
            <a:r>
              <a:rPr lang="en-US" dirty="0" smtClean="0"/>
              <a:t>Significant Enhancement (Refer below)</a:t>
            </a:r>
            <a:endParaRPr lang="en-US" dirty="0"/>
          </a:p>
          <a:p>
            <a:pPr marL="803275" lvl="1" indent="-457200">
              <a:buFont typeface="+mj-lt"/>
              <a:buAutoNum type="arabicPeriod"/>
            </a:pPr>
            <a:r>
              <a:rPr lang="en-US" dirty="0" smtClean="0"/>
              <a:t>Software </a:t>
            </a:r>
            <a:r>
              <a:rPr lang="en-US" dirty="0"/>
              <a:t>update (</a:t>
            </a:r>
            <a:r>
              <a:rPr lang="en-US" dirty="0" err="1"/>
              <a:t>dll</a:t>
            </a:r>
            <a:r>
              <a:rPr lang="en-US" dirty="0"/>
              <a:t> &amp; software release) ….  </a:t>
            </a:r>
            <a:r>
              <a:rPr lang="en-US" dirty="0" smtClean="0"/>
              <a:t>Averaging  </a:t>
            </a:r>
            <a:endParaRPr lang="en-US" dirty="0"/>
          </a:p>
          <a:p>
            <a:pPr marL="803275" lvl="1" indent="-457200">
              <a:buFont typeface="+mj-lt"/>
              <a:buAutoNum type="arabicPeriod"/>
            </a:pPr>
            <a:r>
              <a:rPr lang="en-US" dirty="0"/>
              <a:t>Probe Housing Shift of 1.0 mm (Location of Hall to Magnet</a:t>
            </a:r>
            <a:r>
              <a:rPr lang="en-US" dirty="0" smtClean="0"/>
              <a:t>)</a:t>
            </a:r>
          </a:p>
          <a:p>
            <a:pPr lvl="1"/>
            <a:endParaRPr lang="en-US" dirty="0"/>
          </a:p>
          <a:p>
            <a:pPr lvl="1"/>
            <a:r>
              <a:rPr lang="en-US" dirty="0" smtClean="0"/>
              <a:t>Patent Search (2 Spur Gear) ----  Completed with no evident issues</a:t>
            </a:r>
            <a:endParaRPr lang="en-US" dirty="0"/>
          </a:p>
          <a:p>
            <a:r>
              <a:rPr lang="en-US" sz="1300" dirty="0"/>
              <a:t>In the chart below, the first ~190 points are from the sorting that was done in China (BB').  The first box are from the post DV testing (BB').  The second box is from the BC 1332s  with the Max </a:t>
            </a:r>
            <a:r>
              <a:rPr lang="en-US" sz="1300" dirty="0" err="1"/>
              <a:t>Baermann</a:t>
            </a:r>
            <a:r>
              <a:rPr lang="en-US" sz="1300" dirty="0"/>
              <a:t> higher strength magnets (~50% increase) on the lower rotor assemblies.  The third box is from the BC 1332s with the standard production lower rotor magnets.</a:t>
            </a:r>
          </a:p>
          <a:p>
            <a:pPr marL="350838" lvl="1" indent="0">
              <a:buNone/>
            </a:pPr>
            <a:r>
              <a:rPr lang="en-US" dirty="0"/>
              <a:t/>
            </a:r>
            <a:br>
              <a:rPr lang="en-US" dirty="0"/>
            </a:b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7213" y="3962400"/>
            <a:ext cx="6277587" cy="28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82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89B0A54-27DF-4779-9962-934D2A75680F}" type="slidenum">
              <a:rPr lang="en-US" smtClean="0">
                <a:solidFill>
                  <a:schemeClr val="bg1"/>
                </a:solidFill>
              </a:rPr>
              <a:pPr eaLnBrk="1" hangingPunct="1">
                <a:defRPr/>
              </a:pPr>
              <a:t>3</a:t>
            </a:fld>
            <a:endParaRPr lang="en-US" smtClean="0">
              <a:solidFill>
                <a:schemeClr val="bg1"/>
              </a:solidFill>
            </a:endParaRPr>
          </a:p>
        </p:txBody>
      </p:sp>
      <p:sp>
        <p:nvSpPr>
          <p:cNvPr id="4" name="TextBox 3"/>
          <p:cNvSpPr txBox="1"/>
          <p:nvPr/>
        </p:nvSpPr>
        <p:spPr>
          <a:xfrm>
            <a:off x="0" y="133290"/>
            <a:ext cx="7391400" cy="369332"/>
          </a:xfrm>
          <a:prstGeom prst="rect">
            <a:avLst/>
          </a:prstGeom>
          <a:noFill/>
        </p:spPr>
        <p:txBody>
          <a:bodyPr wrap="square" rtlCol="0">
            <a:spAutoFit/>
          </a:bodyPr>
          <a:lstStyle/>
          <a:p>
            <a:r>
              <a:rPr lang="en-US" b="1" dirty="0" smtClean="0"/>
              <a:t>C1XX Probe Housing Assembly Issue – Executive Summary</a:t>
            </a:r>
            <a:endParaRPr lang="en-US" b="1" dirty="0"/>
          </a:p>
        </p:txBody>
      </p:sp>
      <p:sp>
        <p:nvSpPr>
          <p:cNvPr id="6" name="TextBox 5"/>
          <p:cNvSpPr txBox="1"/>
          <p:nvPr/>
        </p:nvSpPr>
        <p:spPr>
          <a:xfrm>
            <a:off x="152400" y="920889"/>
            <a:ext cx="8610600" cy="5632311"/>
          </a:xfrm>
          <a:prstGeom prst="rect">
            <a:avLst/>
          </a:prstGeom>
          <a:noFill/>
        </p:spPr>
        <p:txBody>
          <a:bodyPr wrap="square" rtlCol="0">
            <a:spAutoFit/>
          </a:bodyPr>
          <a:lstStyle/>
          <a:p>
            <a:r>
              <a:rPr lang="en-US" sz="1400" b="1" dirty="0" smtClean="0"/>
              <a:t>Problem Definition</a:t>
            </a:r>
          </a:p>
          <a:p>
            <a:pPr marL="742950" lvl="1" indent="-285750">
              <a:buFont typeface="Wingdings" pitchFamily="2" charset="2"/>
              <a:buChar char="Ø"/>
            </a:pPr>
            <a:r>
              <a:rPr lang="en-US" sz="1200" dirty="0" smtClean="0"/>
              <a:t>Signal of the ring magnet in the probe housing assembly yields excessive error not suitable for the </a:t>
            </a:r>
            <a:r>
              <a:rPr lang="en-US" sz="1200" dirty="0" err="1" smtClean="0"/>
              <a:t>Nexteer</a:t>
            </a:r>
            <a:r>
              <a:rPr lang="en-US" sz="1200" dirty="0" smtClean="0"/>
              <a:t> manufacturing system (High FTQ)</a:t>
            </a:r>
            <a:endParaRPr lang="en-US" sz="1200" dirty="0"/>
          </a:p>
          <a:p>
            <a:endParaRPr lang="en-US" sz="1600" dirty="0" smtClean="0"/>
          </a:p>
          <a:p>
            <a:r>
              <a:rPr lang="en-US" sz="1400" b="1" dirty="0" smtClean="0"/>
              <a:t>Immediate Containment/Certification - IVER</a:t>
            </a:r>
          </a:p>
          <a:p>
            <a:pPr marL="742950" lvl="1" indent="-285750">
              <a:buFont typeface="Wingdings" pitchFamily="2" charset="2"/>
              <a:buChar char="Ø"/>
            </a:pPr>
            <a:r>
              <a:rPr lang="en-US" sz="1200" dirty="0" smtClean="0"/>
              <a:t>Probe Housing 100% certified at component level</a:t>
            </a:r>
          </a:p>
          <a:p>
            <a:pPr marL="742950" lvl="1" indent="-285750">
              <a:buFont typeface="Wingdings" pitchFamily="2" charset="2"/>
              <a:buChar char="Ø"/>
            </a:pPr>
            <a:r>
              <a:rPr lang="en-US" sz="1200" dirty="0" smtClean="0"/>
              <a:t>System level function test (Sensor Test, EOL)</a:t>
            </a:r>
          </a:p>
          <a:p>
            <a:pPr lvl="1"/>
            <a:endParaRPr lang="en-US" sz="1400" dirty="0"/>
          </a:p>
          <a:p>
            <a:r>
              <a:rPr lang="en-US" sz="1400" b="1" dirty="0" smtClean="0"/>
              <a:t>Root Cause</a:t>
            </a:r>
          </a:p>
          <a:p>
            <a:pPr marL="742950" lvl="1" indent="-285750">
              <a:buFont typeface="Wingdings" pitchFamily="2" charset="2"/>
              <a:buChar char="Ø"/>
            </a:pPr>
            <a:r>
              <a:rPr lang="en-US" sz="1200" dirty="0" smtClean="0"/>
              <a:t>Signal Strength of ring magnet not adequate half way between north and south poles</a:t>
            </a:r>
          </a:p>
          <a:p>
            <a:pPr lvl="1"/>
            <a:endParaRPr lang="en-US" sz="1400" dirty="0"/>
          </a:p>
          <a:p>
            <a:r>
              <a:rPr lang="en-US" sz="1400" b="1" dirty="0" smtClean="0"/>
              <a:t>Past Improvement Development  Activities</a:t>
            </a:r>
          </a:p>
          <a:p>
            <a:pPr marL="742950" lvl="1" indent="-285750">
              <a:buFont typeface="Wingdings" pitchFamily="2" charset="2"/>
              <a:buChar char="Ø"/>
            </a:pPr>
            <a:r>
              <a:rPr lang="en-US" sz="1200" dirty="0" smtClean="0"/>
              <a:t>Evaluated hall sensor enhancements </a:t>
            </a:r>
          </a:p>
          <a:p>
            <a:pPr marL="742950" lvl="1" indent="-285750">
              <a:buFont typeface="Wingdings" pitchFamily="2" charset="2"/>
              <a:buChar char="Ø"/>
            </a:pPr>
            <a:r>
              <a:rPr lang="en-US" sz="1200" dirty="0" smtClean="0"/>
              <a:t>Evaluated stronger ring magnets</a:t>
            </a:r>
          </a:p>
          <a:p>
            <a:pPr marL="742950" lvl="1" indent="-285750">
              <a:buFont typeface="Wingdings" pitchFamily="2" charset="2"/>
              <a:buChar char="Ø"/>
            </a:pPr>
            <a:r>
              <a:rPr lang="en-US" sz="1200" dirty="0" smtClean="0"/>
              <a:t>4 pole magnets</a:t>
            </a:r>
          </a:p>
          <a:p>
            <a:pPr marL="742950" lvl="1" indent="-285750">
              <a:buFont typeface="Wingdings" pitchFamily="2" charset="2"/>
              <a:buChar char="Ø"/>
            </a:pPr>
            <a:r>
              <a:rPr lang="en-US" sz="1200" dirty="0" smtClean="0"/>
              <a:t>2 levels of algorithm improvements</a:t>
            </a:r>
          </a:p>
          <a:p>
            <a:pPr marL="742950" lvl="1" indent="-285750">
              <a:buFont typeface="Wingdings" pitchFamily="2" charset="2"/>
              <a:buChar char="Ø"/>
            </a:pPr>
            <a:r>
              <a:rPr lang="en-US" sz="1200" dirty="0" smtClean="0"/>
              <a:t>Multiple other concepts pursued</a:t>
            </a:r>
            <a:endParaRPr lang="en-US" sz="1200" dirty="0"/>
          </a:p>
          <a:p>
            <a:endParaRPr lang="en-US" sz="1400" dirty="0" smtClean="0"/>
          </a:p>
          <a:p>
            <a:r>
              <a:rPr lang="en-US" sz="1400" b="1" dirty="0" smtClean="0"/>
              <a:t>Robust Permanent Corrective Action</a:t>
            </a:r>
          </a:p>
          <a:p>
            <a:pPr marL="742950" lvl="1" indent="-285750">
              <a:buFont typeface="Wingdings" pitchFamily="2" charset="2"/>
              <a:buChar char="Ø"/>
            </a:pPr>
            <a:r>
              <a:rPr lang="en-US" sz="1200" dirty="0" smtClean="0"/>
              <a:t>Replace the ring magnet function with a second spur gear which provides much improved accuracy</a:t>
            </a:r>
          </a:p>
          <a:p>
            <a:pPr marL="742950" lvl="1" indent="-285750">
              <a:buFont typeface="Wingdings" pitchFamily="2" charset="2"/>
              <a:buChar char="Ø"/>
            </a:pPr>
            <a:r>
              <a:rPr lang="en-US" sz="1200" dirty="0" smtClean="0"/>
              <a:t>Layout change (No change to schematic)</a:t>
            </a:r>
          </a:p>
          <a:p>
            <a:pPr marL="742950" lvl="1" indent="-285750">
              <a:buFont typeface="Wingdings" pitchFamily="2" charset="2"/>
              <a:buChar char="Ø"/>
            </a:pPr>
            <a:r>
              <a:rPr lang="en-US" sz="1200" dirty="0" smtClean="0"/>
              <a:t>Corresponding software algorithm</a:t>
            </a:r>
          </a:p>
          <a:p>
            <a:endParaRPr lang="en-US" sz="1400" dirty="0" smtClean="0"/>
          </a:p>
          <a:p>
            <a:r>
              <a:rPr lang="en-US" sz="1400" b="1" dirty="0" smtClean="0"/>
              <a:t>Verification</a:t>
            </a:r>
          </a:p>
          <a:p>
            <a:pPr marL="742950" lvl="1" indent="-285750">
              <a:buFont typeface="Wingdings" pitchFamily="2" charset="2"/>
              <a:buChar char="Ø"/>
            </a:pPr>
            <a:r>
              <a:rPr lang="en-US" sz="1200" dirty="0" smtClean="0"/>
              <a:t>4 weeks - Mechanical Validation (See Slide # 7)</a:t>
            </a:r>
          </a:p>
          <a:p>
            <a:pPr marL="742950" lvl="1" indent="-285750">
              <a:buFont typeface="Wingdings" pitchFamily="2" charset="2"/>
              <a:buChar char="Ø"/>
            </a:pPr>
            <a:r>
              <a:rPr lang="en-US" sz="1200" dirty="0" smtClean="0"/>
              <a:t>Electrical Validation (3172 Thermal Shock Testing for Probe Housing </a:t>
            </a:r>
            <a:r>
              <a:rPr lang="en-US" sz="1200" dirty="0" err="1" smtClean="0"/>
              <a:t>Asm</a:t>
            </a:r>
            <a:r>
              <a:rPr lang="en-US" sz="1200" dirty="0" smtClean="0"/>
              <a:t> – K2XX Profile)</a:t>
            </a:r>
          </a:p>
          <a:p>
            <a:pPr marL="742950" lvl="1" indent="-285750">
              <a:buFont typeface="Wingdings" pitchFamily="2" charset="2"/>
              <a:buChar char="Ø"/>
            </a:pPr>
            <a:r>
              <a:rPr lang="en-US" sz="1200" dirty="0" smtClean="0"/>
              <a:t>EMC – Include in next round of EMC system testing</a:t>
            </a:r>
            <a:endParaRPr lang="en-US" sz="1200" dirty="0"/>
          </a:p>
        </p:txBody>
      </p:sp>
    </p:spTree>
    <p:extLst>
      <p:ext uri="{BB962C8B-B14F-4D97-AF65-F5344CB8AC3E}">
        <p14:creationId xmlns:p14="http://schemas.microsoft.com/office/powerpoint/2010/main" val="3186363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4"/>
          <p:cNvPicPr>
            <a:picLocks noChangeAspect="1"/>
          </p:cNvPicPr>
          <p:nvPr/>
        </p:nvPicPr>
        <p:blipFill>
          <a:blip r:embed="rId2">
            <a:extLst>
              <a:ext uri="{28A0092B-C50C-407E-A947-70E740481C1C}">
                <a14:useLocalDpi xmlns:a14="http://schemas.microsoft.com/office/drawing/2010/main" val="0"/>
              </a:ext>
            </a:extLst>
          </a:blip>
          <a:srcRect l="24953" r="26219"/>
          <a:stretch>
            <a:fillRect/>
          </a:stretch>
        </p:blipFill>
        <p:spPr bwMode="auto">
          <a:xfrm>
            <a:off x="214313" y="1582738"/>
            <a:ext cx="2266950"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617CE27-2572-4C4C-91B4-BDDA74C945FD}" type="slidenum">
              <a:rPr lang="en-US" smtClean="0">
                <a:solidFill>
                  <a:schemeClr val="bg1"/>
                </a:solidFill>
              </a:rPr>
              <a:pPr eaLnBrk="1" hangingPunct="1">
                <a:defRPr/>
              </a:pPr>
              <a:t>4</a:t>
            </a:fld>
            <a:endParaRPr lang="en-US" smtClean="0">
              <a:solidFill>
                <a:schemeClr val="bg1"/>
              </a:solidFill>
            </a:endParaRPr>
          </a:p>
        </p:txBody>
      </p:sp>
      <p:sp>
        <p:nvSpPr>
          <p:cNvPr id="6148" name="Text Box 6"/>
          <p:cNvSpPr txBox="1">
            <a:spLocks noChangeArrowheads="1"/>
          </p:cNvSpPr>
          <p:nvPr/>
        </p:nvSpPr>
        <p:spPr bwMode="auto">
          <a:xfrm>
            <a:off x="3990975" y="5629275"/>
            <a:ext cx="2835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US" sz="2800">
              <a:latin typeface="Times New Roman" pitchFamily="18" charset="0"/>
            </a:endParaRPr>
          </a:p>
        </p:txBody>
      </p:sp>
      <p:sp>
        <p:nvSpPr>
          <p:cNvPr id="6149" name="Rectangle 23"/>
          <p:cNvSpPr>
            <a:spLocks noGrp="1" noChangeArrowheads="1"/>
          </p:cNvSpPr>
          <p:nvPr>
            <p:ph type="title"/>
          </p:nvPr>
        </p:nvSpPr>
        <p:spPr>
          <a:xfrm>
            <a:off x="531813" y="874713"/>
            <a:ext cx="2897187" cy="496887"/>
          </a:xfrm>
        </p:spPr>
        <p:txBody>
          <a:bodyPr/>
          <a:lstStyle/>
          <a:p>
            <a:pPr eaLnBrk="1" hangingPunct="1"/>
            <a:r>
              <a:rPr lang="en-US" dirty="0" smtClean="0"/>
              <a:t>Dual Spur Gear</a:t>
            </a:r>
          </a:p>
        </p:txBody>
      </p:sp>
      <p:sp>
        <p:nvSpPr>
          <p:cNvPr id="6150" name="Slide Number Placeholder 2"/>
          <p:cNvSpPr txBox="1">
            <a:spLocks/>
          </p:cNvSpPr>
          <p:nvPr/>
        </p:nvSpPr>
        <p:spPr bwMode="auto">
          <a:xfrm>
            <a:off x="8107363" y="6608763"/>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9D3E2D91-FFA3-4F6B-B42D-08C03DF410D8}" type="slidenum">
              <a:rPr lang="en-US" sz="800">
                <a:solidFill>
                  <a:srgbClr val="000000"/>
                </a:solidFill>
              </a:rPr>
              <a:pPr algn="r" eaLnBrk="1" hangingPunct="1"/>
              <a:t>4</a:t>
            </a:fld>
            <a:endParaRPr lang="en-US" sz="800">
              <a:solidFill>
                <a:srgbClr val="000000"/>
              </a:solidFill>
            </a:endParaRPr>
          </a:p>
        </p:txBody>
      </p:sp>
      <p:sp>
        <p:nvSpPr>
          <p:cNvPr id="6155" name="TextBox 22"/>
          <p:cNvSpPr txBox="1">
            <a:spLocks noChangeArrowheads="1"/>
          </p:cNvSpPr>
          <p:nvPr/>
        </p:nvSpPr>
        <p:spPr bwMode="auto">
          <a:xfrm>
            <a:off x="2873375" y="1838325"/>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a:t>Additional Spur Gear to be added</a:t>
            </a:r>
          </a:p>
        </p:txBody>
      </p:sp>
      <p:sp>
        <p:nvSpPr>
          <p:cNvPr id="6157" name="TextBox 26"/>
          <p:cNvSpPr txBox="1">
            <a:spLocks noChangeArrowheads="1"/>
          </p:cNvSpPr>
          <p:nvPr/>
        </p:nvSpPr>
        <p:spPr bwMode="auto">
          <a:xfrm>
            <a:off x="214313" y="4438650"/>
            <a:ext cx="876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smtClean="0"/>
              <a:t>11 </a:t>
            </a:r>
            <a:r>
              <a:rPr lang="en-US" sz="1000" dirty="0"/>
              <a:t>Tooth</a:t>
            </a:r>
          </a:p>
        </p:txBody>
      </p:sp>
      <p:cxnSp>
        <p:nvCxnSpPr>
          <p:cNvPr id="28" name="Straight Arrow Connector 27"/>
          <p:cNvCxnSpPr>
            <a:stCxn id="6157" idx="0"/>
          </p:cNvCxnSpPr>
          <p:nvPr/>
        </p:nvCxnSpPr>
        <p:spPr>
          <a:xfrm flipV="1">
            <a:off x="652463" y="3343275"/>
            <a:ext cx="315912" cy="10953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p:cNvCxnSpPr/>
          <p:nvPr/>
        </p:nvCxnSpPr>
        <p:spPr>
          <a:xfrm flipV="1">
            <a:off x="1752600" y="3343275"/>
            <a:ext cx="117475" cy="10953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a:stCxn id="6155" idx="1"/>
          </p:cNvCxnSpPr>
          <p:nvPr/>
        </p:nvCxnSpPr>
        <p:spPr>
          <a:xfrm flipH="1">
            <a:off x="1870075" y="2038350"/>
            <a:ext cx="1003300" cy="1031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62" name="TextBox 26"/>
          <p:cNvSpPr txBox="1">
            <a:spLocks noChangeArrowheads="1"/>
          </p:cNvSpPr>
          <p:nvPr/>
        </p:nvSpPr>
        <p:spPr bwMode="auto">
          <a:xfrm>
            <a:off x="1314450" y="4467225"/>
            <a:ext cx="8763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smtClean="0"/>
              <a:t>10 </a:t>
            </a:r>
            <a:r>
              <a:rPr lang="en-US" sz="1000" dirty="0"/>
              <a:t>Tooth</a:t>
            </a:r>
          </a:p>
        </p:txBody>
      </p:sp>
      <p:sp>
        <p:nvSpPr>
          <p:cNvPr id="21" name="Rectangle 23"/>
          <p:cNvSpPr txBox="1">
            <a:spLocks noChangeArrowheads="1"/>
          </p:cNvSpPr>
          <p:nvPr/>
        </p:nvSpPr>
        <p:spPr bwMode="auto">
          <a:xfrm>
            <a:off x="4950878" y="1419443"/>
            <a:ext cx="289718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E31937"/>
                </a:solidFill>
                <a:latin typeface="+mj-lt"/>
                <a:ea typeface="+mj-ea"/>
                <a:cs typeface="+mj-cs"/>
              </a:defRPr>
            </a:lvl1pPr>
            <a:lvl2pPr algn="l" rtl="0" eaLnBrk="0" fontAlgn="base" hangingPunct="0">
              <a:spcBef>
                <a:spcPct val="0"/>
              </a:spcBef>
              <a:spcAft>
                <a:spcPct val="0"/>
              </a:spcAft>
              <a:defRPr sz="2400" b="1">
                <a:solidFill>
                  <a:srgbClr val="E31937"/>
                </a:solidFill>
                <a:latin typeface="Arial" charset="0"/>
              </a:defRPr>
            </a:lvl2pPr>
            <a:lvl3pPr algn="l" rtl="0" eaLnBrk="0" fontAlgn="base" hangingPunct="0">
              <a:spcBef>
                <a:spcPct val="0"/>
              </a:spcBef>
              <a:spcAft>
                <a:spcPct val="0"/>
              </a:spcAft>
              <a:defRPr sz="2400" b="1">
                <a:solidFill>
                  <a:srgbClr val="E31937"/>
                </a:solidFill>
                <a:latin typeface="Arial" charset="0"/>
              </a:defRPr>
            </a:lvl3pPr>
            <a:lvl4pPr algn="l" rtl="0" eaLnBrk="0" fontAlgn="base" hangingPunct="0">
              <a:spcBef>
                <a:spcPct val="0"/>
              </a:spcBef>
              <a:spcAft>
                <a:spcPct val="0"/>
              </a:spcAft>
              <a:defRPr sz="2400" b="1">
                <a:solidFill>
                  <a:srgbClr val="E31937"/>
                </a:solidFill>
                <a:latin typeface="Arial" charset="0"/>
              </a:defRPr>
            </a:lvl4pPr>
            <a:lvl5pPr algn="l" rtl="0" eaLnBrk="0" fontAlgn="base" hangingPunct="0">
              <a:spcBef>
                <a:spcPct val="0"/>
              </a:spcBef>
              <a:spcAft>
                <a:spcPct val="0"/>
              </a:spcAft>
              <a:defRPr sz="2400" b="1">
                <a:solidFill>
                  <a:srgbClr val="E31937"/>
                </a:solidFill>
                <a:latin typeface="Arial" charset="0"/>
              </a:defRPr>
            </a:lvl5pPr>
            <a:lvl6pPr marL="457200" algn="l" rtl="0" fontAlgn="base">
              <a:spcBef>
                <a:spcPct val="0"/>
              </a:spcBef>
              <a:spcAft>
                <a:spcPct val="0"/>
              </a:spcAft>
              <a:defRPr sz="2400" b="1">
                <a:solidFill>
                  <a:srgbClr val="E31937"/>
                </a:solidFill>
                <a:latin typeface="Arial" charset="0"/>
              </a:defRPr>
            </a:lvl6pPr>
            <a:lvl7pPr marL="914400" algn="l" rtl="0" fontAlgn="base">
              <a:spcBef>
                <a:spcPct val="0"/>
              </a:spcBef>
              <a:spcAft>
                <a:spcPct val="0"/>
              </a:spcAft>
              <a:defRPr sz="2400" b="1">
                <a:solidFill>
                  <a:srgbClr val="E31937"/>
                </a:solidFill>
                <a:latin typeface="Arial" charset="0"/>
              </a:defRPr>
            </a:lvl7pPr>
            <a:lvl8pPr marL="1371600" algn="l" rtl="0" fontAlgn="base">
              <a:spcBef>
                <a:spcPct val="0"/>
              </a:spcBef>
              <a:spcAft>
                <a:spcPct val="0"/>
              </a:spcAft>
              <a:defRPr sz="2400" b="1">
                <a:solidFill>
                  <a:srgbClr val="E31937"/>
                </a:solidFill>
                <a:latin typeface="Arial" charset="0"/>
              </a:defRPr>
            </a:lvl8pPr>
            <a:lvl9pPr marL="1828800" algn="l" rtl="0" fontAlgn="base">
              <a:spcBef>
                <a:spcPct val="0"/>
              </a:spcBef>
              <a:spcAft>
                <a:spcPct val="0"/>
              </a:spcAft>
              <a:defRPr sz="2400" b="1">
                <a:solidFill>
                  <a:srgbClr val="E31937"/>
                </a:solidFill>
                <a:latin typeface="Arial" charset="0"/>
              </a:defRPr>
            </a:lvl9pPr>
          </a:lstStyle>
          <a:p>
            <a:pPr eaLnBrk="1" hangingPunct="1"/>
            <a:r>
              <a:rPr lang="en-US" dirty="0" smtClean="0"/>
              <a:t>Single Spur Gear</a:t>
            </a:r>
          </a:p>
        </p:txBody>
      </p:sp>
      <p:pic>
        <p:nvPicPr>
          <p:cNvPr id="2050" name="Picture 2" descr="C:\Users\czqwsf\Downloads\DV Probe Harness Single Spu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942390"/>
            <a:ext cx="5898813" cy="281253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a:off x="3990975" y="3688145"/>
            <a:ext cx="2006431" cy="66051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6153" name="TextBox 20"/>
          <p:cNvSpPr txBox="1">
            <a:spLocks noChangeArrowheads="1"/>
          </p:cNvSpPr>
          <p:nvPr/>
        </p:nvSpPr>
        <p:spPr bwMode="auto">
          <a:xfrm>
            <a:off x="2778563" y="3288095"/>
            <a:ext cx="1366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a:t>Lower rotor Magnet</a:t>
            </a:r>
          </a:p>
          <a:p>
            <a:pPr eaLnBrk="1" hangingPunct="1"/>
            <a:r>
              <a:rPr lang="en-US" sz="1000" dirty="0"/>
              <a:t> to be removed</a:t>
            </a:r>
          </a:p>
        </p:txBody>
      </p:sp>
      <p:cxnSp>
        <p:nvCxnSpPr>
          <p:cNvPr id="29" name="Straight Arrow Connector 28"/>
          <p:cNvCxnSpPr>
            <a:stCxn id="6155" idx="3"/>
          </p:cNvCxnSpPr>
          <p:nvPr/>
        </p:nvCxnSpPr>
        <p:spPr>
          <a:xfrm>
            <a:off x="4244975" y="2038350"/>
            <a:ext cx="1851025" cy="1649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12"/>
          <p:cNvSpPr>
            <a:spLocks noChangeArrowheads="1"/>
          </p:cNvSpPr>
          <p:nvPr/>
        </p:nvSpPr>
        <p:spPr bwMode="auto">
          <a:xfrm>
            <a:off x="4024313" y="2090738"/>
            <a:ext cx="1765300" cy="1754187"/>
          </a:xfrm>
          <a:prstGeom prst="ellipse">
            <a:avLst/>
          </a:prstGeom>
          <a:solidFill>
            <a:schemeClr val="bg1"/>
          </a:solidFill>
          <a:ln w="127000">
            <a:solidFill>
              <a:srgbClr val="0000FF"/>
            </a:solidFill>
            <a:round/>
            <a:headEnd/>
            <a:tailEnd/>
          </a:ln>
        </p:spPr>
        <p:txBody>
          <a:bodyPr wrap="none" anchor="ctr"/>
          <a:lstStyle/>
          <a:p>
            <a:endParaRPr lang="en-US"/>
          </a:p>
        </p:txBody>
      </p:sp>
      <p:sp>
        <p:nvSpPr>
          <p:cNvPr id="1741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89B0A54-27DF-4779-9962-934D2A75680F}" type="slidenum">
              <a:rPr lang="en-US" smtClean="0">
                <a:solidFill>
                  <a:schemeClr val="bg1"/>
                </a:solidFill>
              </a:rPr>
              <a:pPr eaLnBrk="1" hangingPunct="1">
                <a:defRPr/>
              </a:pPr>
              <a:t>5</a:t>
            </a:fld>
            <a:endParaRPr lang="en-US" smtClean="0">
              <a:solidFill>
                <a:schemeClr val="bg1"/>
              </a:solidFill>
            </a:endParaRPr>
          </a:p>
        </p:txBody>
      </p:sp>
      <p:sp>
        <p:nvSpPr>
          <p:cNvPr id="8196" name="Text Box 4"/>
          <p:cNvSpPr txBox="1">
            <a:spLocks noChangeArrowheads="1"/>
          </p:cNvSpPr>
          <p:nvPr/>
        </p:nvSpPr>
        <p:spPr bwMode="auto">
          <a:xfrm>
            <a:off x="5622925" y="1392238"/>
            <a:ext cx="16335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058" tIns="41029" rIns="82058" bIns="41029">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r>
              <a:rPr lang="en-US"/>
              <a:t>Ring Magnet</a:t>
            </a:r>
          </a:p>
        </p:txBody>
      </p:sp>
      <p:sp>
        <p:nvSpPr>
          <p:cNvPr id="8197" name="Text Box 9"/>
          <p:cNvSpPr txBox="1">
            <a:spLocks noChangeArrowheads="1"/>
          </p:cNvSpPr>
          <p:nvPr/>
        </p:nvSpPr>
        <p:spPr bwMode="auto">
          <a:xfrm>
            <a:off x="4659313" y="2271713"/>
            <a:ext cx="4587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058" tIns="41029" rIns="82058" bIns="41029">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a:t>N</a:t>
            </a:r>
          </a:p>
        </p:txBody>
      </p:sp>
      <p:sp>
        <p:nvSpPr>
          <p:cNvPr id="8198" name="Text Box 19"/>
          <p:cNvSpPr txBox="1">
            <a:spLocks noChangeArrowheads="1"/>
          </p:cNvSpPr>
          <p:nvPr/>
        </p:nvSpPr>
        <p:spPr bwMode="auto">
          <a:xfrm>
            <a:off x="4525963" y="1433513"/>
            <a:ext cx="625475"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058" tIns="41029" rIns="82058" bIns="41029">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r>
              <a:rPr lang="en-US"/>
              <a:t>Flux</a:t>
            </a:r>
          </a:p>
        </p:txBody>
      </p:sp>
      <p:sp>
        <p:nvSpPr>
          <p:cNvPr id="8199" name="Rectangle 21"/>
          <p:cNvSpPr>
            <a:spLocks noGrp="1" noChangeArrowheads="1"/>
          </p:cNvSpPr>
          <p:nvPr>
            <p:ph type="title"/>
          </p:nvPr>
        </p:nvSpPr>
        <p:spPr>
          <a:xfrm>
            <a:off x="11113" y="99466"/>
            <a:ext cx="4968875" cy="460375"/>
          </a:xfrm>
        </p:spPr>
        <p:txBody>
          <a:bodyPr/>
          <a:lstStyle/>
          <a:p>
            <a:pPr eaLnBrk="1" hangingPunct="1"/>
            <a:r>
              <a:rPr lang="en-US" dirty="0" smtClean="0"/>
              <a:t>SENSOR – Position – Digital</a:t>
            </a:r>
          </a:p>
        </p:txBody>
      </p:sp>
      <p:sp>
        <p:nvSpPr>
          <p:cNvPr id="8200" name="Text Box 9"/>
          <p:cNvSpPr txBox="1">
            <a:spLocks noChangeArrowheads="1"/>
          </p:cNvSpPr>
          <p:nvPr/>
        </p:nvSpPr>
        <p:spPr bwMode="auto">
          <a:xfrm>
            <a:off x="4645025" y="3314700"/>
            <a:ext cx="4683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058" tIns="41029" rIns="82058" bIns="41029">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a:t>S</a:t>
            </a:r>
          </a:p>
        </p:txBody>
      </p:sp>
      <p:sp>
        <p:nvSpPr>
          <p:cNvPr id="5" name="Freeform 4"/>
          <p:cNvSpPr/>
          <p:nvPr/>
        </p:nvSpPr>
        <p:spPr>
          <a:xfrm>
            <a:off x="4887913" y="1716088"/>
            <a:ext cx="1271587" cy="2446337"/>
          </a:xfrm>
          <a:custGeom>
            <a:avLst/>
            <a:gdLst>
              <a:gd name="connsiteX0" fmla="*/ 11819 w 1271769"/>
              <a:gd name="connsiteY0" fmla="*/ 303677 h 2446375"/>
              <a:gd name="connsiteX1" fmla="*/ 11819 w 1271769"/>
              <a:gd name="connsiteY1" fmla="*/ 167199 h 2446375"/>
              <a:gd name="connsiteX2" fmla="*/ 134649 w 1271769"/>
              <a:gd name="connsiteY2" fmla="*/ 58017 h 2446375"/>
              <a:gd name="connsiteX3" fmla="*/ 434900 w 1271769"/>
              <a:gd name="connsiteY3" fmla="*/ 3426 h 2446375"/>
              <a:gd name="connsiteX4" fmla="*/ 844333 w 1271769"/>
              <a:gd name="connsiteY4" fmla="*/ 153551 h 2446375"/>
              <a:gd name="connsiteX5" fmla="*/ 1130936 w 1271769"/>
              <a:gd name="connsiteY5" fmla="*/ 522041 h 2446375"/>
              <a:gd name="connsiteX6" fmla="*/ 1253766 w 1271769"/>
              <a:gd name="connsiteY6" fmla="*/ 1095247 h 2446375"/>
              <a:gd name="connsiteX7" fmla="*/ 1253766 w 1271769"/>
              <a:gd name="connsiteY7" fmla="*/ 1545623 h 2446375"/>
              <a:gd name="connsiteX8" fmla="*/ 1089992 w 1271769"/>
              <a:gd name="connsiteY8" fmla="*/ 2036943 h 2446375"/>
              <a:gd name="connsiteX9" fmla="*/ 680560 w 1271769"/>
              <a:gd name="connsiteY9" fmla="*/ 2364489 h 2446375"/>
              <a:gd name="connsiteX10" fmla="*/ 380309 w 1271769"/>
              <a:gd name="connsiteY10" fmla="*/ 2446375 h 2446375"/>
              <a:gd name="connsiteX11" fmla="*/ 243831 w 1271769"/>
              <a:gd name="connsiteY11" fmla="*/ 2364489 h 2446375"/>
              <a:gd name="connsiteX12" fmla="*/ 161945 w 1271769"/>
              <a:gd name="connsiteY12" fmla="*/ 2255307 h 2446375"/>
              <a:gd name="connsiteX13" fmla="*/ 161945 w 1271769"/>
              <a:gd name="connsiteY13" fmla="*/ 2187068 h 244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769" h="2446375">
                <a:moveTo>
                  <a:pt x="11819" y="303677"/>
                </a:moveTo>
                <a:cubicBezTo>
                  <a:pt x="1583" y="255909"/>
                  <a:pt x="-8653" y="208142"/>
                  <a:pt x="11819" y="167199"/>
                </a:cubicBezTo>
                <a:cubicBezTo>
                  <a:pt x="32291" y="126256"/>
                  <a:pt x="64136" y="85312"/>
                  <a:pt x="134649" y="58017"/>
                </a:cubicBezTo>
                <a:cubicBezTo>
                  <a:pt x="205162" y="30722"/>
                  <a:pt x="316619" y="-12496"/>
                  <a:pt x="434900" y="3426"/>
                </a:cubicBezTo>
                <a:cubicBezTo>
                  <a:pt x="553181" y="19348"/>
                  <a:pt x="728327" y="67115"/>
                  <a:pt x="844333" y="153551"/>
                </a:cubicBezTo>
                <a:cubicBezTo>
                  <a:pt x="960339" y="239987"/>
                  <a:pt x="1062697" y="365092"/>
                  <a:pt x="1130936" y="522041"/>
                </a:cubicBezTo>
                <a:cubicBezTo>
                  <a:pt x="1199175" y="678990"/>
                  <a:pt x="1233294" y="924650"/>
                  <a:pt x="1253766" y="1095247"/>
                </a:cubicBezTo>
                <a:cubicBezTo>
                  <a:pt x="1274238" y="1265844"/>
                  <a:pt x="1281062" y="1388674"/>
                  <a:pt x="1253766" y="1545623"/>
                </a:cubicBezTo>
                <a:cubicBezTo>
                  <a:pt x="1226470" y="1702572"/>
                  <a:pt x="1185526" y="1900465"/>
                  <a:pt x="1089992" y="2036943"/>
                </a:cubicBezTo>
                <a:cubicBezTo>
                  <a:pt x="994458" y="2173421"/>
                  <a:pt x="798840" y="2296250"/>
                  <a:pt x="680560" y="2364489"/>
                </a:cubicBezTo>
                <a:cubicBezTo>
                  <a:pt x="562280" y="2432728"/>
                  <a:pt x="453097" y="2446375"/>
                  <a:pt x="380309" y="2446375"/>
                </a:cubicBezTo>
                <a:cubicBezTo>
                  <a:pt x="307521" y="2446375"/>
                  <a:pt x="280225" y="2396334"/>
                  <a:pt x="243831" y="2364489"/>
                </a:cubicBezTo>
                <a:cubicBezTo>
                  <a:pt x="207437" y="2332644"/>
                  <a:pt x="175593" y="2284877"/>
                  <a:pt x="161945" y="2255307"/>
                </a:cubicBezTo>
                <a:cubicBezTo>
                  <a:pt x="148297" y="2225737"/>
                  <a:pt x="200614" y="2339468"/>
                  <a:pt x="161945" y="2187068"/>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202" name="Group 8"/>
          <p:cNvGrpSpPr>
            <a:grpSpLocks/>
          </p:cNvGrpSpPr>
          <p:nvPr/>
        </p:nvGrpSpPr>
        <p:grpSpPr bwMode="auto">
          <a:xfrm>
            <a:off x="4795838" y="1752600"/>
            <a:ext cx="184150" cy="152400"/>
            <a:chOff x="6690636" y="2009730"/>
            <a:chExt cx="184601" cy="152445"/>
          </a:xfrm>
        </p:grpSpPr>
        <p:cxnSp>
          <p:nvCxnSpPr>
            <p:cNvPr id="7" name="Straight Connector 6"/>
            <p:cNvCxnSpPr/>
            <p:nvPr/>
          </p:nvCxnSpPr>
          <p:spPr>
            <a:xfrm>
              <a:off x="6782937" y="2009730"/>
              <a:ext cx="0" cy="152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690636" y="2085953"/>
              <a:ext cx="1846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03" name="Oval 12"/>
          <p:cNvSpPr>
            <a:spLocks noChangeArrowheads="1"/>
          </p:cNvSpPr>
          <p:nvPr/>
        </p:nvSpPr>
        <p:spPr bwMode="auto">
          <a:xfrm>
            <a:off x="6780213" y="2062163"/>
            <a:ext cx="1765300" cy="1754187"/>
          </a:xfrm>
          <a:prstGeom prst="ellipse">
            <a:avLst/>
          </a:prstGeom>
          <a:solidFill>
            <a:schemeClr val="bg1"/>
          </a:solidFill>
          <a:ln w="127000">
            <a:solidFill>
              <a:srgbClr val="0000FF"/>
            </a:solidFill>
            <a:round/>
            <a:headEnd/>
            <a:tailEnd/>
          </a:ln>
        </p:spPr>
        <p:txBody>
          <a:bodyPr wrap="none" anchor="ctr"/>
          <a:lstStyle/>
          <a:p>
            <a:endParaRPr lang="en-US"/>
          </a:p>
        </p:txBody>
      </p:sp>
      <p:sp>
        <p:nvSpPr>
          <p:cNvPr id="8204" name="Text Box 9"/>
          <p:cNvSpPr txBox="1">
            <a:spLocks noChangeArrowheads="1"/>
          </p:cNvSpPr>
          <p:nvPr/>
        </p:nvSpPr>
        <p:spPr bwMode="auto">
          <a:xfrm>
            <a:off x="6943725" y="2744788"/>
            <a:ext cx="4587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058" tIns="41029" rIns="82058" bIns="41029">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a:t>N</a:t>
            </a:r>
          </a:p>
        </p:txBody>
      </p:sp>
      <p:sp>
        <p:nvSpPr>
          <p:cNvPr id="8205" name="Text Box 9"/>
          <p:cNvSpPr txBox="1">
            <a:spLocks noChangeArrowheads="1"/>
          </p:cNvSpPr>
          <p:nvPr/>
        </p:nvSpPr>
        <p:spPr bwMode="auto">
          <a:xfrm>
            <a:off x="7989888" y="2789238"/>
            <a:ext cx="4683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058" tIns="41029" rIns="82058" bIns="41029">
            <a:spAutoFit/>
          </a:bodyPr>
          <a:lstStyle>
            <a:lvl1pPr defTabSz="820738" eaLnBrk="0" hangingPunct="0">
              <a:defRPr>
                <a:solidFill>
                  <a:schemeClr val="tx1"/>
                </a:solidFill>
                <a:latin typeface="Arial" charset="0"/>
                <a:cs typeface="Arial" charset="0"/>
              </a:defRPr>
            </a:lvl1pPr>
            <a:lvl2pPr marL="742950" indent="-285750" defTabSz="820738" eaLnBrk="0" hangingPunct="0">
              <a:defRPr>
                <a:solidFill>
                  <a:schemeClr val="tx1"/>
                </a:solidFill>
                <a:latin typeface="Arial" charset="0"/>
                <a:cs typeface="Arial" charset="0"/>
              </a:defRPr>
            </a:lvl2pPr>
            <a:lvl3pPr marL="1143000" indent="-228600" defTabSz="820738" eaLnBrk="0" hangingPunct="0">
              <a:defRPr>
                <a:solidFill>
                  <a:schemeClr val="tx1"/>
                </a:solidFill>
                <a:latin typeface="Arial" charset="0"/>
                <a:cs typeface="Arial" charset="0"/>
              </a:defRPr>
            </a:lvl3pPr>
            <a:lvl4pPr marL="1600200" indent="-228600" defTabSz="820738" eaLnBrk="0" hangingPunct="0">
              <a:defRPr>
                <a:solidFill>
                  <a:schemeClr val="tx1"/>
                </a:solidFill>
                <a:latin typeface="Arial" charset="0"/>
                <a:cs typeface="Arial" charset="0"/>
              </a:defRPr>
            </a:lvl4pPr>
            <a:lvl5pPr marL="2057400" indent="-228600" defTabSz="820738" eaLnBrk="0" hangingPunct="0">
              <a:defRPr>
                <a:solidFill>
                  <a:schemeClr val="tx1"/>
                </a:solidFill>
                <a:latin typeface="Arial" charset="0"/>
                <a:cs typeface="Arial" charset="0"/>
              </a:defRPr>
            </a:lvl5pPr>
            <a:lvl6pPr marL="2514600" indent="-228600" defTabSz="820738" eaLnBrk="0" fontAlgn="base" hangingPunct="0">
              <a:spcBef>
                <a:spcPct val="0"/>
              </a:spcBef>
              <a:spcAft>
                <a:spcPct val="0"/>
              </a:spcAft>
              <a:defRPr>
                <a:solidFill>
                  <a:schemeClr val="tx1"/>
                </a:solidFill>
                <a:latin typeface="Arial" charset="0"/>
                <a:cs typeface="Arial" charset="0"/>
              </a:defRPr>
            </a:lvl6pPr>
            <a:lvl7pPr marL="2971800" indent="-228600" defTabSz="820738" eaLnBrk="0" fontAlgn="base" hangingPunct="0">
              <a:spcBef>
                <a:spcPct val="0"/>
              </a:spcBef>
              <a:spcAft>
                <a:spcPct val="0"/>
              </a:spcAft>
              <a:defRPr>
                <a:solidFill>
                  <a:schemeClr val="tx1"/>
                </a:solidFill>
                <a:latin typeface="Arial" charset="0"/>
                <a:cs typeface="Arial" charset="0"/>
              </a:defRPr>
            </a:lvl7pPr>
            <a:lvl8pPr marL="3429000" indent="-228600" defTabSz="820738" eaLnBrk="0" fontAlgn="base" hangingPunct="0">
              <a:spcBef>
                <a:spcPct val="0"/>
              </a:spcBef>
              <a:spcAft>
                <a:spcPct val="0"/>
              </a:spcAft>
              <a:defRPr>
                <a:solidFill>
                  <a:schemeClr val="tx1"/>
                </a:solidFill>
                <a:latin typeface="Arial" charset="0"/>
                <a:cs typeface="Arial" charset="0"/>
              </a:defRPr>
            </a:lvl8pPr>
            <a:lvl9pPr marL="3886200" indent="-228600" defTabSz="820738" eaLnBrk="0" fontAlgn="base" hangingPunct="0">
              <a:spcBef>
                <a:spcPct val="0"/>
              </a:spcBef>
              <a:spcAft>
                <a:spcPct val="0"/>
              </a:spcAft>
              <a:defRPr>
                <a:solidFill>
                  <a:schemeClr val="tx1"/>
                </a:solidFill>
                <a:latin typeface="Arial" charset="0"/>
                <a:cs typeface="Arial" charset="0"/>
              </a:defRPr>
            </a:lvl9pPr>
          </a:lstStyle>
          <a:p>
            <a:pPr algn="ctr"/>
            <a:r>
              <a:rPr lang="en-US"/>
              <a:t>S</a:t>
            </a:r>
          </a:p>
        </p:txBody>
      </p:sp>
      <p:sp>
        <p:nvSpPr>
          <p:cNvPr id="34" name="Freeform 33"/>
          <p:cNvSpPr/>
          <p:nvPr/>
        </p:nvSpPr>
        <p:spPr>
          <a:xfrm rot="16200000">
            <a:off x="7027069" y="1204119"/>
            <a:ext cx="1273175" cy="2446337"/>
          </a:xfrm>
          <a:custGeom>
            <a:avLst/>
            <a:gdLst>
              <a:gd name="connsiteX0" fmla="*/ 11819 w 1271769"/>
              <a:gd name="connsiteY0" fmla="*/ 303677 h 2446375"/>
              <a:gd name="connsiteX1" fmla="*/ 11819 w 1271769"/>
              <a:gd name="connsiteY1" fmla="*/ 167199 h 2446375"/>
              <a:gd name="connsiteX2" fmla="*/ 134649 w 1271769"/>
              <a:gd name="connsiteY2" fmla="*/ 58017 h 2446375"/>
              <a:gd name="connsiteX3" fmla="*/ 434900 w 1271769"/>
              <a:gd name="connsiteY3" fmla="*/ 3426 h 2446375"/>
              <a:gd name="connsiteX4" fmla="*/ 844333 w 1271769"/>
              <a:gd name="connsiteY4" fmla="*/ 153551 h 2446375"/>
              <a:gd name="connsiteX5" fmla="*/ 1130936 w 1271769"/>
              <a:gd name="connsiteY5" fmla="*/ 522041 h 2446375"/>
              <a:gd name="connsiteX6" fmla="*/ 1253766 w 1271769"/>
              <a:gd name="connsiteY6" fmla="*/ 1095247 h 2446375"/>
              <a:gd name="connsiteX7" fmla="*/ 1253766 w 1271769"/>
              <a:gd name="connsiteY7" fmla="*/ 1545623 h 2446375"/>
              <a:gd name="connsiteX8" fmla="*/ 1089992 w 1271769"/>
              <a:gd name="connsiteY8" fmla="*/ 2036943 h 2446375"/>
              <a:gd name="connsiteX9" fmla="*/ 680560 w 1271769"/>
              <a:gd name="connsiteY9" fmla="*/ 2364489 h 2446375"/>
              <a:gd name="connsiteX10" fmla="*/ 380309 w 1271769"/>
              <a:gd name="connsiteY10" fmla="*/ 2446375 h 2446375"/>
              <a:gd name="connsiteX11" fmla="*/ 243831 w 1271769"/>
              <a:gd name="connsiteY11" fmla="*/ 2364489 h 2446375"/>
              <a:gd name="connsiteX12" fmla="*/ 161945 w 1271769"/>
              <a:gd name="connsiteY12" fmla="*/ 2255307 h 2446375"/>
              <a:gd name="connsiteX13" fmla="*/ 161945 w 1271769"/>
              <a:gd name="connsiteY13" fmla="*/ 2187068 h 244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769" h="2446375">
                <a:moveTo>
                  <a:pt x="11819" y="303677"/>
                </a:moveTo>
                <a:cubicBezTo>
                  <a:pt x="1583" y="255909"/>
                  <a:pt x="-8653" y="208142"/>
                  <a:pt x="11819" y="167199"/>
                </a:cubicBezTo>
                <a:cubicBezTo>
                  <a:pt x="32291" y="126256"/>
                  <a:pt x="64136" y="85312"/>
                  <a:pt x="134649" y="58017"/>
                </a:cubicBezTo>
                <a:cubicBezTo>
                  <a:pt x="205162" y="30722"/>
                  <a:pt x="316619" y="-12496"/>
                  <a:pt x="434900" y="3426"/>
                </a:cubicBezTo>
                <a:cubicBezTo>
                  <a:pt x="553181" y="19348"/>
                  <a:pt x="728327" y="67115"/>
                  <a:pt x="844333" y="153551"/>
                </a:cubicBezTo>
                <a:cubicBezTo>
                  <a:pt x="960339" y="239987"/>
                  <a:pt x="1062697" y="365092"/>
                  <a:pt x="1130936" y="522041"/>
                </a:cubicBezTo>
                <a:cubicBezTo>
                  <a:pt x="1199175" y="678990"/>
                  <a:pt x="1233294" y="924650"/>
                  <a:pt x="1253766" y="1095247"/>
                </a:cubicBezTo>
                <a:cubicBezTo>
                  <a:pt x="1274238" y="1265844"/>
                  <a:pt x="1281062" y="1388674"/>
                  <a:pt x="1253766" y="1545623"/>
                </a:cubicBezTo>
                <a:cubicBezTo>
                  <a:pt x="1226470" y="1702572"/>
                  <a:pt x="1185526" y="1900465"/>
                  <a:pt x="1089992" y="2036943"/>
                </a:cubicBezTo>
                <a:cubicBezTo>
                  <a:pt x="994458" y="2173421"/>
                  <a:pt x="798840" y="2296250"/>
                  <a:pt x="680560" y="2364489"/>
                </a:cubicBezTo>
                <a:cubicBezTo>
                  <a:pt x="562280" y="2432728"/>
                  <a:pt x="453097" y="2446375"/>
                  <a:pt x="380309" y="2446375"/>
                </a:cubicBezTo>
                <a:cubicBezTo>
                  <a:pt x="307521" y="2446375"/>
                  <a:pt x="280225" y="2396334"/>
                  <a:pt x="243831" y="2364489"/>
                </a:cubicBezTo>
                <a:cubicBezTo>
                  <a:pt x="207437" y="2332644"/>
                  <a:pt x="175593" y="2284877"/>
                  <a:pt x="161945" y="2255307"/>
                </a:cubicBezTo>
                <a:cubicBezTo>
                  <a:pt x="148297" y="2225737"/>
                  <a:pt x="200614" y="2339468"/>
                  <a:pt x="161945" y="2187068"/>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207" name="Group 41"/>
          <p:cNvGrpSpPr>
            <a:grpSpLocks/>
          </p:cNvGrpSpPr>
          <p:nvPr/>
        </p:nvGrpSpPr>
        <p:grpSpPr bwMode="auto">
          <a:xfrm>
            <a:off x="7570788" y="1714500"/>
            <a:ext cx="184150" cy="152400"/>
            <a:chOff x="6690636" y="2009730"/>
            <a:chExt cx="184601" cy="152445"/>
          </a:xfrm>
        </p:grpSpPr>
        <p:cxnSp>
          <p:nvCxnSpPr>
            <p:cNvPr id="43" name="Straight Connector 42"/>
            <p:cNvCxnSpPr/>
            <p:nvPr/>
          </p:nvCxnSpPr>
          <p:spPr>
            <a:xfrm>
              <a:off x="6782936" y="2009730"/>
              <a:ext cx="0" cy="1524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690636" y="2085953"/>
              <a:ext cx="1846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08" name="TextBox 22"/>
          <p:cNvSpPr txBox="1">
            <a:spLocks noChangeArrowheads="1"/>
          </p:cNvSpPr>
          <p:nvPr/>
        </p:nvSpPr>
        <p:spPr bwMode="auto">
          <a:xfrm>
            <a:off x="88900" y="1776413"/>
            <a:ext cx="36782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In the digital system there is a single hall probe which is measuring the direction of the signal.  </a:t>
            </a:r>
            <a:r>
              <a:rPr lang="en-US" dirty="0" smtClean="0"/>
              <a:t>The specified minimum magnitude </a:t>
            </a:r>
            <a:r>
              <a:rPr lang="en-US" dirty="0"/>
              <a:t>of this signal </a:t>
            </a:r>
            <a:r>
              <a:rPr lang="en-US" dirty="0" smtClean="0"/>
              <a:t>is </a:t>
            </a:r>
            <a:r>
              <a:rPr lang="en-US" dirty="0"/>
              <a:t>100 </a:t>
            </a:r>
            <a:r>
              <a:rPr lang="en-US" dirty="0" smtClean="0"/>
              <a:t>G.  </a:t>
            </a:r>
            <a:r>
              <a:rPr lang="en-US" dirty="0"/>
              <a:t>With the ring </a:t>
            </a:r>
            <a:r>
              <a:rPr lang="en-US" dirty="0" smtClean="0"/>
              <a:t>magnet design, </a:t>
            </a:r>
            <a:r>
              <a:rPr lang="en-US" dirty="0"/>
              <a:t>this signal strength </a:t>
            </a:r>
            <a:r>
              <a:rPr lang="en-US" dirty="0" smtClean="0"/>
              <a:t>was found to drop </a:t>
            </a:r>
            <a:r>
              <a:rPr lang="en-US" dirty="0"/>
              <a:t>off significantly when the sensor is half way between the north and south poles</a:t>
            </a:r>
            <a:r>
              <a:rPr lang="en-US" dirty="0" smtClean="0"/>
              <a:t>.  Weaker signal strength results in increased error.</a:t>
            </a:r>
            <a:endParaRPr lang="en-US" dirty="0"/>
          </a:p>
          <a:p>
            <a:pPr eaLnBrk="1" hangingPunct="1"/>
            <a:endParaRPr lang="en-US" dirty="0" smtClean="0"/>
          </a:p>
          <a:p>
            <a:pPr eaLnBrk="1" hangingPunct="1"/>
            <a:endParaRPr lang="en-US" dirty="0"/>
          </a:p>
          <a:p>
            <a:pPr eaLnBrk="1" hangingPunct="1"/>
            <a:r>
              <a:rPr lang="en-US" dirty="0"/>
              <a:t> </a:t>
            </a:r>
            <a:r>
              <a:rPr lang="en-US" dirty="0" smtClean="0"/>
              <a:t>Signal Strength concern</a:t>
            </a:r>
            <a:endParaRPr lang="en-US" dirty="0"/>
          </a:p>
        </p:txBody>
      </p:sp>
      <p:cxnSp>
        <p:nvCxnSpPr>
          <p:cNvPr id="3" name="Straight Arrow Connector 2"/>
          <p:cNvCxnSpPr/>
          <p:nvPr/>
        </p:nvCxnSpPr>
        <p:spPr>
          <a:xfrm>
            <a:off x="2819400" y="5590381"/>
            <a:ext cx="2255838" cy="2563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Chart 26"/>
          <p:cNvGraphicFramePr>
            <a:graphicFrameLocks noGrp="1"/>
          </p:cNvGraphicFramePr>
          <p:nvPr/>
        </p:nvGraphicFramePr>
        <p:xfrm>
          <a:off x="3766889" y="4162563"/>
          <a:ext cx="4880036" cy="241099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2743200" y="4191000"/>
            <a:ext cx="533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0" name="Slide Number Placeholder 3"/>
          <p:cNvSpPr>
            <a:spLocks noGrp="1"/>
          </p:cNvSpPr>
          <p:nvPr>
            <p:ph type="sldNum" sz="quarter" idx="10"/>
          </p:nvPr>
        </p:nvSpPr>
        <p:spPr/>
        <p:txBody>
          <a:bodyPr/>
          <a:lstStyle/>
          <a:p>
            <a:pPr>
              <a:defRPr/>
            </a:pPr>
            <a:fld id="{8F02E230-467F-479B-9539-4D00E17F6099}" type="slidenum">
              <a:rPr lang="en-US" smtClean="0"/>
              <a:pPr>
                <a:defRPr/>
              </a:pPr>
              <a:t>6</a:t>
            </a:fld>
            <a:endParaRPr lang="en-US" smtClean="0"/>
          </a:p>
        </p:txBody>
      </p:sp>
      <p:sp>
        <p:nvSpPr>
          <p:cNvPr id="9220" name="Rectangle 16"/>
          <p:cNvSpPr>
            <a:spLocks noGrp="1" noChangeArrowheads="1"/>
          </p:cNvSpPr>
          <p:nvPr>
            <p:ph type="title"/>
          </p:nvPr>
        </p:nvSpPr>
        <p:spPr>
          <a:xfrm>
            <a:off x="106362" y="76200"/>
            <a:ext cx="4968875" cy="519112"/>
          </a:xfrm>
        </p:spPr>
        <p:txBody>
          <a:bodyPr/>
          <a:lstStyle/>
          <a:p>
            <a:pPr eaLnBrk="1" hangingPunct="1"/>
            <a:r>
              <a:rPr lang="en-US" dirty="0" smtClean="0"/>
              <a:t>Digital Spur Gear Sensor</a:t>
            </a:r>
          </a:p>
        </p:txBody>
      </p:sp>
      <p:sp>
        <p:nvSpPr>
          <p:cNvPr id="18" name="Flowchart: Magnetic Disk 17"/>
          <p:cNvSpPr/>
          <p:nvPr/>
        </p:nvSpPr>
        <p:spPr>
          <a:xfrm>
            <a:off x="1981200" y="3200400"/>
            <a:ext cx="20574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 name="Straight Connector 19"/>
          <p:cNvCxnSpPr/>
          <p:nvPr/>
        </p:nvCxnSpPr>
        <p:spPr>
          <a:xfrm rot="16200000" flipH="1">
            <a:off x="2438400" y="3733800"/>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514600" y="26670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tx1"/>
              </a:solidFill>
            </a:endParaRPr>
          </a:p>
        </p:txBody>
      </p:sp>
      <p:cxnSp>
        <p:nvCxnSpPr>
          <p:cNvPr id="24" name="Shape 23"/>
          <p:cNvCxnSpPr>
            <a:stCxn id="18" idx="2"/>
            <a:endCxn id="18" idx="4"/>
          </p:cNvCxnSpPr>
          <p:nvPr/>
        </p:nvCxnSpPr>
        <p:spPr>
          <a:xfrm rot="10800000" flipH="1">
            <a:off x="1981200" y="3733800"/>
            <a:ext cx="2057400" cy="1588"/>
          </a:xfrm>
          <a:prstGeom prst="curvedConnector5">
            <a:avLst>
              <a:gd name="adj1" fmla="val -11111"/>
              <a:gd name="adj2" fmla="val 47984887"/>
              <a:gd name="adj3" fmla="val 1111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hape 26"/>
          <p:cNvCxnSpPr>
            <a:stCxn id="18" idx="2"/>
            <a:endCxn id="18" idx="4"/>
          </p:cNvCxnSpPr>
          <p:nvPr/>
        </p:nvCxnSpPr>
        <p:spPr>
          <a:xfrm rot="10800000" flipH="1">
            <a:off x="1981200" y="3733800"/>
            <a:ext cx="2057400" cy="1588"/>
          </a:xfrm>
          <a:prstGeom prst="curvedConnector5">
            <a:avLst>
              <a:gd name="adj1" fmla="val -11111"/>
              <a:gd name="adj2" fmla="val 69364316"/>
              <a:gd name="adj3" fmla="val 1111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hape 27"/>
          <p:cNvCxnSpPr>
            <a:stCxn id="18" idx="2"/>
            <a:endCxn id="18" idx="4"/>
          </p:cNvCxnSpPr>
          <p:nvPr/>
        </p:nvCxnSpPr>
        <p:spPr>
          <a:xfrm rot="10800000" flipH="1">
            <a:off x="1981200" y="3733800"/>
            <a:ext cx="2057400" cy="1588"/>
          </a:xfrm>
          <a:prstGeom prst="curvedConnector5">
            <a:avLst>
              <a:gd name="adj1" fmla="val -11111"/>
              <a:gd name="adj2" fmla="val 56821743"/>
              <a:gd name="adj3" fmla="val 1111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27" name="TextBox 28"/>
          <p:cNvSpPr txBox="1">
            <a:spLocks noChangeArrowheads="1"/>
          </p:cNvSpPr>
          <p:nvPr/>
        </p:nvSpPr>
        <p:spPr bwMode="auto">
          <a:xfrm>
            <a:off x="2286000" y="3657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N</a:t>
            </a:r>
          </a:p>
        </p:txBody>
      </p:sp>
      <p:sp>
        <p:nvSpPr>
          <p:cNvPr id="9228" name="TextBox 29"/>
          <p:cNvSpPr txBox="1">
            <a:spLocks noChangeArrowheads="1"/>
          </p:cNvSpPr>
          <p:nvPr/>
        </p:nvSpPr>
        <p:spPr bwMode="auto">
          <a:xfrm>
            <a:off x="3200400" y="3657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S</a:t>
            </a:r>
          </a:p>
        </p:txBody>
      </p:sp>
      <p:cxnSp>
        <p:nvCxnSpPr>
          <p:cNvPr id="47" name="Shape 46"/>
          <p:cNvCxnSpPr>
            <a:stCxn id="18" idx="2"/>
            <a:endCxn id="18" idx="4"/>
          </p:cNvCxnSpPr>
          <p:nvPr/>
        </p:nvCxnSpPr>
        <p:spPr>
          <a:xfrm rot="10800000" flipH="1">
            <a:off x="1981200" y="3733800"/>
            <a:ext cx="2057400" cy="1588"/>
          </a:xfrm>
          <a:prstGeom prst="curvedConnector5">
            <a:avLst>
              <a:gd name="adj1" fmla="val -11111"/>
              <a:gd name="adj2" fmla="val -47794851"/>
              <a:gd name="adj3" fmla="val 1111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hape 50"/>
          <p:cNvCxnSpPr>
            <a:stCxn id="18" idx="2"/>
            <a:endCxn id="18" idx="4"/>
          </p:cNvCxnSpPr>
          <p:nvPr/>
        </p:nvCxnSpPr>
        <p:spPr>
          <a:xfrm rot="10800000" flipH="1">
            <a:off x="1981200" y="3733800"/>
            <a:ext cx="2057400" cy="1588"/>
          </a:xfrm>
          <a:prstGeom prst="curvedConnector5">
            <a:avLst>
              <a:gd name="adj1" fmla="val -11111"/>
              <a:gd name="adj2" fmla="val -59902034"/>
              <a:gd name="adj3" fmla="val 1111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hape 54"/>
          <p:cNvCxnSpPr>
            <a:stCxn id="18" idx="2"/>
            <a:endCxn id="18" idx="4"/>
          </p:cNvCxnSpPr>
          <p:nvPr/>
        </p:nvCxnSpPr>
        <p:spPr>
          <a:xfrm rot="10800000" flipH="1">
            <a:off x="1981200" y="3733800"/>
            <a:ext cx="2057400" cy="1588"/>
          </a:xfrm>
          <a:prstGeom prst="curvedConnector5">
            <a:avLst>
              <a:gd name="adj1" fmla="val -11111"/>
              <a:gd name="adj2" fmla="val -74455691"/>
              <a:gd name="adj3" fmla="val 1111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Line Callout 1 69"/>
          <p:cNvSpPr/>
          <p:nvPr/>
        </p:nvSpPr>
        <p:spPr>
          <a:xfrm>
            <a:off x="533400" y="3200400"/>
            <a:ext cx="762000" cy="609600"/>
          </a:xfrm>
          <a:prstGeom prst="borderCallout1">
            <a:avLst>
              <a:gd name="adj1" fmla="val 76750"/>
              <a:gd name="adj2" fmla="val 105267"/>
              <a:gd name="adj3" fmla="val 102500"/>
              <a:gd name="adj4" fmla="val 2208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Magnet</a:t>
            </a:r>
          </a:p>
        </p:txBody>
      </p:sp>
      <p:sp>
        <p:nvSpPr>
          <p:cNvPr id="71" name="Line Callout 1 70"/>
          <p:cNvSpPr/>
          <p:nvPr/>
        </p:nvSpPr>
        <p:spPr>
          <a:xfrm>
            <a:off x="457200" y="2133600"/>
            <a:ext cx="1143000" cy="609600"/>
          </a:xfrm>
          <a:prstGeom prst="borderCallout1">
            <a:avLst>
              <a:gd name="adj1" fmla="val 76750"/>
              <a:gd name="adj2" fmla="val 105267"/>
              <a:gd name="adj3" fmla="val 98500"/>
              <a:gd name="adj4" fmla="val 180334"/>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Hall Probe </a:t>
            </a:r>
          </a:p>
        </p:txBody>
      </p:sp>
      <p:sp>
        <p:nvSpPr>
          <p:cNvPr id="73" name="Rectangle 72"/>
          <p:cNvSpPr/>
          <p:nvPr/>
        </p:nvSpPr>
        <p:spPr>
          <a:xfrm>
            <a:off x="2819400" y="2743200"/>
            <a:ext cx="304800" cy="76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4" name="Straight Connector 73"/>
          <p:cNvCxnSpPr>
            <a:stCxn id="73" idx="0"/>
            <a:endCxn id="73" idx="2"/>
          </p:cNvCxnSpPr>
          <p:nvPr/>
        </p:nvCxnSpPr>
        <p:spPr>
          <a:xfrm rot="16200000" flipH="1">
            <a:off x="2933700" y="278130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2"/>
          <p:cNvSpPr txBox="1">
            <a:spLocks noChangeArrowheads="1"/>
          </p:cNvSpPr>
          <p:nvPr/>
        </p:nvSpPr>
        <p:spPr bwMode="auto">
          <a:xfrm>
            <a:off x="4876800" y="1803737"/>
            <a:ext cx="367823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Each spur gear contains a single puck magnet.  The hall probe is located directly above puck magnet.  This provides a consistent magnetic magnitude of roughly 250 gauss, regardless of magnet position.</a:t>
            </a:r>
            <a:endParaRPr lang="en-US" dirty="0"/>
          </a:p>
        </p:txBody>
      </p:sp>
    </p:spTree>
    <p:extLst>
      <p:ext uri="{BB962C8B-B14F-4D97-AF65-F5344CB8AC3E}">
        <p14:creationId xmlns:p14="http://schemas.microsoft.com/office/powerpoint/2010/main" val="3157582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BB08378-EC31-4078-B82D-E0503D7352B4}" type="slidenum">
              <a:rPr lang="en-US" smtClean="0">
                <a:solidFill>
                  <a:schemeClr val="bg1"/>
                </a:solidFill>
              </a:rPr>
              <a:pPr eaLnBrk="1" hangingPunct="1">
                <a:defRPr/>
              </a:pPr>
              <a:t>7</a:t>
            </a:fld>
            <a:endParaRPr lang="en-US" smtClean="0">
              <a:solidFill>
                <a:schemeClr val="bg1"/>
              </a:solidFill>
            </a:endParaRPr>
          </a:p>
        </p:txBody>
      </p:sp>
      <p:sp>
        <p:nvSpPr>
          <p:cNvPr id="11267" name="Rectangle 21"/>
          <p:cNvSpPr>
            <a:spLocks noGrp="1" noChangeArrowheads="1"/>
          </p:cNvSpPr>
          <p:nvPr>
            <p:ph type="title"/>
          </p:nvPr>
        </p:nvSpPr>
        <p:spPr>
          <a:xfrm>
            <a:off x="23648" y="152400"/>
            <a:ext cx="7469187" cy="460375"/>
          </a:xfrm>
        </p:spPr>
        <p:txBody>
          <a:bodyPr/>
          <a:lstStyle/>
          <a:p>
            <a:pPr eaLnBrk="1" hangingPunct="1"/>
            <a:r>
              <a:rPr lang="en-US" dirty="0" smtClean="0"/>
              <a:t>Dual Spur Gear Timing / Validation</a:t>
            </a:r>
          </a:p>
        </p:txBody>
      </p:sp>
      <p:sp>
        <p:nvSpPr>
          <p:cNvPr id="11268" name="TextBox 22"/>
          <p:cNvSpPr txBox="1">
            <a:spLocks noChangeArrowheads="1"/>
          </p:cNvSpPr>
          <p:nvPr/>
        </p:nvSpPr>
        <p:spPr bwMode="auto">
          <a:xfrm>
            <a:off x="152400" y="1334869"/>
            <a:ext cx="8001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Wingdings" pitchFamily="2" charset="2"/>
              <a:buChar char="ü"/>
            </a:pPr>
            <a:r>
              <a:rPr lang="en-US" b="1" dirty="0" smtClean="0"/>
              <a:t>C1xx </a:t>
            </a:r>
            <a:r>
              <a:rPr lang="en-US" b="1" dirty="0"/>
              <a:t>design: complete</a:t>
            </a:r>
          </a:p>
          <a:p>
            <a:pPr marL="0" indent="0" eaLnBrk="1" hangingPunct="1"/>
            <a:r>
              <a:rPr lang="en-US" b="1" dirty="0" smtClean="0"/>
              <a:t>	Initial </a:t>
            </a:r>
            <a:r>
              <a:rPr lang="en-US" b="1" dirty="0"/>
              <a:t>Samples: </a:t>
            </a:r>
            <a:r>
              <a:rPr lang="en-US" b="1" dirty="0" smtClean="0"/>
              <a:t>20JN14</a:t>
            </a:r>
            <a:endParaRPr lang="en-US" b="1" dirty="0"/>
          </a:p>
        </p:txBody>
      </p:sp>
      <p:sp>
        <p:nvSpPr>
          <p:cNvPr id="2" name="Rectangle 1"/>
          <p:cNvSpPr/>
          <p:nvPr/>
        </p:nvSpPr>
        <p:spPr>
          <a:xfrm>
            <a:off x="399392" y="2662297"/>
            <a:ext cx="8592207" cy="4093428"/>
          </a:xfrm>
          <a:prstGeom prst="rect">
            <a:avLst/>
          </a:prstGeom>
        </p:spPr>
        <p:txBody>
          <a:bodyPr wrap="square">
            <a:spAutoFit/>
          </a:bodyPr>
          <a:lstStyle/>
          <a:p>
            <a:r>
              <a:rPr lang="en-US" sz="2000" b="1" dirty="0" smtClean="0"/>
              <a:t>Mechanical Validation: (4 weeks)</a:t>
            </a:r>
          </a:p>
          <a:p>
            <a:endParaRPr lang="en-US" dirty="0"/>
          </a:p>
          <a:p>
            <a:pPr marL="742950" lvl="1" indent="-285750">
              <a:buFont typeface="Wingdings" pitchFamily="2" charset="2"/>
              <a:buChar char="Ø"/>
            </a:pPr>
            <a:r>
              <a:rPr lang="en-US" dirty="0" smtClean="0"/>
              <a:t>4 </a:t>
            </a:r>
            <a:r>
              <a:rPr lang="en-US" dirty="0"/>
              <a:t>parts on component level test (pinion shafts and </a:t>
            </a:r>
            <a:r>
              <a:rPr lang="en-US" dirty="0" smtClean="0"/>
              <a:t>probe housing </a:t>
            </a:r>
            <a:r>
              <a:rPr lang="en-US" dirty="0" err="1" smtClean="0"/>
              <a:t>asm</a:t>
            </a:r>
            <a:r>
              <a:rPr lang="en-US" dirty="0" smtClean="0"/>
              <a:t>)</a:t>
            </a:r>
            <a:endParaRPr lang="en-US" dirty="0"/>
          </a:p>
          <a:p>
            <a:pPr marL="1657350" lvl="3" indent="-285750">
              <a:buFont typeface="Arial" pitchFamily="34" charset="0"/>
              <a:buChar char="•"/>
            </a:pPr>
            <a:r>
              <a:rPr lang="en-US" dirty="0" smtClean="0"/>
              <a:t>2 </a:t>
            </a:r>
            <a:r>
              <a:rPr lang="en-US" dirty="0"/>
              <a:t>parts rotated to represent bottoming cycles</a:t>
            </a:r>
          </a:p>
          <a:p>
            <a:pPr marL="1657350" lvl="3" indent="-285750">
              <a:buFont typeface="Arial" pitchFamily="34" charset="0"/>
              <a:buChar char="•"/>
            </a:pPr>
            <a:r>
              <a:rPr lang="en-US" dirty="0" smtClean="0"/>
              <a:t>2 </a:t>
            </a:r>
            <a:r>
              <a:rPr lang="en-US" dirty="0"/>
              <a:t>parts rotated to represent target life </a:t>
            </a:r>
            <a:r>
              <a:rPr lang="en-US" dirty="0" smtClean="0"/>
              <a:t>cycles</a:t>
            </a:r>
          </a:p>
          <a:p>
            <a:pPr lvl="1"/>
            <a:endParaRPr lang="en-US" dirty="0"/>
          </a:p>
          <a:p>
            <a:pPr marL="742950" lvl="1" indent="-285750">
              <a:buFont typeface="Wingdings" pitchFamily="2" charset="2"/>
              <a:buChar char="Ø"/>
            </a:pPr>
            <a:r>
              <a:rPr lang="en-US" dirty="0" smtClean="0"/>
              <a:t>2 </a:t>
            </a:r>
            <a:r>
              <a:rPr lang="en-US" dirty="0"/>
              <a:t>parts on random </a:t>
            </a:r>
            <a:r>
              <a:rPr lang="en-US" dirty="0" smtClean="0"/>
              <a:t>vibration</a:t>
            </a:r>
          </a:p>
          <a:p>
            <a:pPr marL="285750" indent="-285750">
              <a:buFont typeface="Wingdings" pitchFamily="2" charset="2"/>
              <a:buChar char="Ø"/>
            </a:pPr>
            <a:endParaRPr lang="en-US" dirty="0"/>
          </a:p>
          <a:p>
            <a:pPr marL="285750" indent="-285750">
              <a:buFont typeface="Wingdings" pitchFamily="2" charset="2"/>
              <a:buChar char="Ø"/>
            </a:pPr>
            <a:r>
              <a:rPr lang="en-US" dirty="0" smtClean="0"/>
              <a:t>Cost request in process </a:t>
            </a:r>
            <a:r>
              <a:rPr lang="en-US" dirty="0"/>
              <a:t> (47107</a:t>
            </a:r>
            <a:r>
              <a:rPr lang="en-US" dirty="0" smtClean="0"/>
              <a:t>)</a:t>
            </a:r>
          </a:p>
          <a:p>
            <a:pPr marL="742950" lvl="1" indent="-285750">
              <a:buFont typeface="Wingdings" pitchFamily="2" charset="2"/>
              <a:buChar char="Ø"/>
            </a:pPr>
            <a:r>
              <a:rPr lang="en-US" dirty="0" smtClean="0"/>
              <a:t>Expectation is for small saving or same cost for Dual Spur design</a:t>
            </a:r>
          </a:p>
          <a:p>
            <a:pPr lvl="2"/>
            <a:r>
              <a:rPr lang="en-US" sz="1200" dirty="0"/>
              <a:t>Elimination of ring magnet</a:t>
            </a:r>
            <a:r>
              <a:rPr lang="en-US" sz="1200" dirty="0" smtClean="0"/>
              <a:t>: --</a:t>
            </a:r>
          </a:p>
          <a:p>
            <a:pPr lvl="2"/>
            <a:r>
              <a:rPr lang="en-US" sz="1200" dirty="0" smtClean="0"/>
              <a:t>Addition </a:t>
            </a:r>
            <a:r>
              <a:rPr lang="en-US" sz="1200" dirty="0"/>
              <a:t>of 2nd gear: </a:t>
            </a:r>
            <a:r>
              <a:rPr lang="en-US" sz="1200" dirty="0" smtClean="0"/>
              <a:t>++</a:t>
            </a:r>
            <a:endParaRPr lang="en-US" sz="1200" dirty="0"/>
          </a:p>
          <a:p>
            <a:pPr lvl="2"/>
            <a:r>
              <a:rPr lang="en-US" sz="1200" dirty="0"/>
              <a:t>Modification to PH: 0</a:t>
            </a:r>
          </a:p>
          <a:p>
            <a:pPr lvl="2"/>
            <a:r>
              <a:rPr lang="en-US" sz="1200" dirty="0"/>
              <a:t>Modification to retainer: </a:t>
            </a:r>
            <a:r>
              <a:rPr lang="en-US" sz="1200" dirty="0" smtClean="0"/>
              <a:t>+</a:t>
            </a:r>
          </a:p>
          <a:p>
            <a:pPr lvl="2"/>
            <a:r>
              <a:rPr lang="en-US" sz="1200" dirty="0" smtClean="0"/>
              <a:t>Modification </a:t>
            </a:r>
            <a:r>
              <a:rPr lang="en-US" sz="1200" dirty="0"/>
              <a:t>to PCB: </a:t>
            </a:r>
            <a:r>
              <a:rPr lang="en-US" sz="1200" dirty="0" smtClean="0"/>
              <a:t>-</a:t>
            </a:r>
            <a:endParaRPr lang="en-US" sz="1200" dirty="0"/>
          </a:p>
          <a:p>
            <a:pPr marL="1200150" lvl="2" indent="-285750">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5C6687-BD9B-4201-B5ED-F49CF6DD3D09}" type="slidenum">
              <a:rPr lang="en-US" smtClean="0">
                <a:solidFill>
                  <a:schemeClr val="bg1"/>
                </a:solidFill>
              </a:rPr>
              <a:pPr eaLnBrk="1" hangingPunct="1">
                <a:defRPr/>
              </a:pPr>
              <a:t>8</a:t>
            </a:fld>
            <a:endParaRPr lang="en-US" smtClean="0">
              <a:solidFill>
                <a:schemeClr val="bg1"/>
              </a:solidFill>
            </a:endParaRPr>
          </a:p>
        </p:txBody>
      </p:sp>
      <p:sp>
        <p:nvSpPr>
          <p:cNvPr id="12291" name="Rectangle 21"/>
          <p:cNvSpPr>
            <a:spLocks noGrp="1" noChangeArrowheads="1"/>
          </p:cNvSpPr>
          <p:nvPr>
            <p:ph type="title"/>
          </p:nvPr>
        </p:nvSpPr>
        <p:spPr>
          <a:xfrm>
            <a:off x="2720592" y="845810"/>
            <a:ext cx="3451608" cy="474662"/>
          </a:xfrm>
        </p:spPr>
        <p:txBody>
          <a:bodyPr/>
          <a:lstStyle/>
          <a:p>
            <a:pPr eaLnBrk="1" hangingPunct="1"/>
            <a:r>
              <a:rPr lang="en-US" dirty="0" smtClean="0"/>
              <a:t>PCB layout change</a:t>
            </a:r>
          </a:p>
        </p:txBody>
      </p:sp>
      <p:pic>
        <p:nvPicPr>
          <p:cNvPr id="12292" name="Picture 4"/>
          <p:cNvPicPr>
            <a:picLocks noChangeAspect="1"/>
          </p:cNvPicPr>
          <p:nvPr/>
        </p:nvPicPr>
        <p:blipFill>
          <a:blip r:embed="rId2">
            <a:extLst>
              <a:ext uri="{28A0092B-C50C-407E-A947-70E740481C1C}">
                <a14:useLocalDpi xmlns:a14="http://schemas.microsoft.com/office/drawing/2010/main" val="0"/>
              </a:ext>
            </a:extLst>
          </a:blip>
          <a:srcRect l="30396" r="30099"/>
          <a:stretch>
            <a:fillRect/>
          </a:stretch>
        </p:blipFill>
        <p:spPr bwMode="auto">
          <a:xfrm>
            <a:off x="838200" y="1349375"/>
            <a:ext cx="28956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p:cNvPicPr>
          <p:nvPr/>
        </p:nvPicPr>
        <p:blipFill>
          <a:blip r:embed="rId3">
            <a:extLst>
              <a:ext uri="{28A0092B-C50C-407E-A947-70E740481C1C}">
                <a14:useLocalDpi xmlns:a14="http://schemas.microsoft.com/office/drawing/2010/main" val="0"/>
              </a:ext>
            </a:extLst>
          </a:blip>
          <a:srcRect l="30396" r="30000"/>
          <a:stretch>
            <a:fillRect/>
          </a:stretch>
        </p:blipFill>
        <p:spPr bwMode="auto">
          <a:xfrm>
            <a:off x="5257800" y="1524000"/>
            <a:ext cx="280987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1524000" y="2895600"/>
            <a:ext cx="4267200" cy="2514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19400" y="5257800"/>
            <a:ext cx="47244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62200" y="3519488"/>
            <a:ext cx="3810000" cy="633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52800" y="3536950"/>
            <a:ext cx="3886200" cy="615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22"/>
          <p:cNvSpPr txBox="1">
            <a:spLocks noChangeArrowheads="1"/>
          </p:cNvSpPr>
          <p:nvPr/>
        </p:nvSpPr>
        <p:spPr bwMode="auto">
          <a:xfrm>
            <a:off x="1219200" y="6288088"/>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defRPr/>
            </a:pPr>
            <a:r>
              <a:rPr lang="en-US" dirty="0" smtClean="0"/>
              <a:t>Single Spur Gear</a:t>
            </a:r>
          </a:p>
          <a:p>
            <a:pPr eaLnBrk="1" hangingPunct="1">
              <a:buFont typeface="Arial" charset="0"/>
              <a:buChar char="•"/>
              <a:defRPr/>
            </a:pPr>
            <a:endParaRPr lang="en-US" dirty="0" smtClean="0"/>
          </a:p>
        </p:txBody>
      </p:sp>
      <p:sp>
        <p:nvSpPr>
          <p:cNvPr id="18" name="TextBox 22"/>
          <p:cNvSpPr txBox="1">
            <a:spLocks noChangeArrowheads="1"/>
          </p:cNvSpPr>
          <p:nvPr/>
        </p:nvSpPr>
        <p:spPr bwMode="auto">
          <a:xfrm>
            <a:off x="5781675" y="6292850"/>
            <a:ext cx="2286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indent="0" eaLnBrk="1" hangingPunct="1">
              <a:defRPr/>
            </a:pPr>
            <a:r>
              <a:rPr lang="en-US" dirty="0" smtClean="0"/>
              <a:t>Dual Spur Gear</a:t>
            </a:r>
          </a:p>
          <a:p>
            <a:pPr eaLnBrk="1" hangingPunct="1">
              <a:buFont typeface="Arial" charset="0"/>
              <a:buChar char="•"/>
              <a:defRPr/>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63233F4-ECE9-4752-BA7E-94D129DC3948}" type="slidenum">
              <a:rPr lang="en-US" smtClean="0">
                <a:solidFill>
                  <a:schemeClr val="bg1"/>
                </a:solidFill>
              </a:rPr>
              <a:pPr eaLnBrk="1" hangingPunct="1">
                <a:defRPr/>
              </a:pPr>
              <a:t>9</a:t>
            </a:fld>
            <a:endParaRPr lang="en-US" smtClean="0">
              <a:solidFill>
                <a:schemeClr val="bg1"/>
              </a:solidFill>
            </a:endParaRPr>
          </a:p>
        </p:txBody>
      </p:sp>
      <p:sp>
        <p:nvSpPr>
          <p:cNvPr id="10243" name="Rectangle 21"/>
          <p:cNvSpPr>
            <a:spLocks noGrp="1" noChangeArrowheads="1"/>
          </p:cNvSpPr>
          <p:nvPr>
            <p:ph type="title"/>
          </p:nvPr>
        </p:nvSpPr>
        <p:spPr>
          <a:xfrm>
            <a:off x="0" y="152400"/>
            <a:ext cx="7469188" cy="460375"/>
          </a:xfrm>
        </p:spPr>
        <p:txBody>
          <a:bodyPr/>
          <a:lstStyle/>
          <a:p>
            <a:pPr eaLnBrk="1" hangingPunct="1"/>
            <a:r>
              <a:rPr lang="en-US" dirty="0" smtClean="0"/>
              <a:t>Ring Magnet </a:t>
            </a:r>
            <a:r>
              <a:rPr lang="en-US" dirty="0" err="1" smtClean="0"/>
              <a:t>vs</a:t>
            </a:r>
            <a:r>
              <a:rPr lang="en-US" dirty="0" smtClean="0"/>
              <a:t> Spur Gear Accuracy</a:t>
            </a:r>
          </a:p>
        </p:txBody>
      </p:sp>
      <p:sp>
        <p:nvSpPr>
          <p:cNvPr id="10244" name="TextBox 22"/>
          <p:cNvSpPr txBox="1">
            <a:spLocks noChangeArrowheads="1"/>
          </p:cNvSpPr>
          <p:nvPr/>
        </p:nvSpPr>
        <p:spPr bwMode="auto">
          <a:xfrm>
            <a:off x="609600" y="1015425"/>
            <a:ext cx="800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buFont typeface="Arial" charset="0"/>
              <a:buChar char="•"/>
            </a:pPr>
            <a:r>
              <a:rPr lang="en-US" sz="1600" dirty="0"/>
              <a:t>The purple line below shows the typical error for a ring magnet sensor</a:t>
            </a:r>
          </a:p>
          <a:p>
            <a:pPr eaLnBrk="1" hangingPunct="1">
              <a:buFont typeface="Arial" charset="0"/>
              <a:buChar char="•"/>
            </a:pPr>
            <a:r>
              <a:rPr lang="en-US" sz="1600" dirty="0"/>
              <a:t>The green line below shows the typical error for a spur gear sensor (puck magnet</a:t>
            </a:r>
            <a:r>
              <a:rPr lang="en-US" sz="1600" dirty="0" smtClean="0"/>
              <a:t>)</a:t>
            </a:r>
            <a:endParaRPr lang="en-US" sz="1600" dirty="0"/>
          </a:p>
        </p:txBody>
      </p:sp>
      <p:pic>
        <p:nvPicPr>
          <p:cNvPr id="1026" name="Picture 2" descr="C:\Users\czqwsf\Downloads\Ring Magnet vs Spur Gear Accuracy 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938986"/>
            <a:ext cx="6400800" cy="4644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exteer PPT_template">
  <a:themeElements>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xteer 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xteer PP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xteer PP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xteer PP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xteer PP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xteer PP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xteer PPT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xteer PP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xteer PP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xteer PP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xteer PP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xteer PP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exteer PP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xteer PP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Nexteer PPT_template</Template>
  <TotalTime>8290</TotalTime>
  <Words>479</Words>
  <Application>Microsoft Office PowerPoint</Application>
  <PresentationFormat>On-screen Show (4:3)</PresentationFormat>
  <Paragraphs>105</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Nexteer PPT_template</vt:lpstr>
      <vt:lpstr>Custom Design</vt:lpstr>
      <vt:lpstr>Single vs Dual Spur Gear for Handwheel Position Sensor</vt:lpstr>
      <vt:lpstr>SGMW 200 Digital Position Sensor</vt:lpstr>
      <vt:lpstr>PowerPoint Presentation</vt:lpstr>
      <vt:lpstr>Dual Spur Gear</vt:lpstr>
      <vt:lpstr>SENSOR – Position – Digital</vt:lpstr>
      <vt:lpstr>Digital Spur Gear Sensor</vt:lpstr>
      <vt:lpstr>Dual Spur Gear Timing / Validation</vt:lpstr>
      <vt:lpstr>PCB layout change</vt:lpstr>
      <vt:lpstr>Ring Magnet vs Spur Gear Accuracy</vt:lpstr>
      <vt:lpstr>Position Algorithm Single Spur vs Dual gear</vt:lpstr>
    </vt:vector>
  </TitlesOfParts>
  <Company>Delphi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K2xx WIRE HARNESS  PROPOSAL</dc:title>
  <dc:creator>User</dc:creator>
  <cp:lastModifiedBy>Kidder, Keith</cp:lastModifiedBy>
  <cp:revision>254</cp:revision>
  <cp:lastPrinted>2014-01-02T19:31:36Z</cp:lastPrinted>
  <dcterms:created xsi:type="dcterms:W3CDTF">2010-01-21T12:39:41Z</dcterms:created>
  <dcterms:modified xsi:type="dcterms:W3CDTF">2014-04-09T17:18:31Z</dcterms:modified>
</cp:coreProperties>
</file>