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5"/>
  </p:notesMasterIdLst>
  <p:sldIdLst>
    <p:sldId id="331" r:id="rId2"/>
    <p:sldId id="334" r:id="rId3"/>
    <p:sldId id="333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31937"/>
    <a:srgbClr val="0000FF"/>
    <a:srgbClr val="FE0606"/>
    <a:srgbClr val="E5F9A5"/>
    <a:srgbClr val="DC0202"/>
    <a:srgbClr val="E902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1" autoAdjust="0"/>
    <p:restoredTop sz="96092" autoAdjust="0"/>
  </p:normalViewPr>
  <p:slideViewPr>
    <p:cSldViewPr>
      <p:cViewPr>
        <p:scale>
          <a:sx n="70" d="100"/>
          <a:sy n="70" d="100"/>
        </p:scale>
        <p:origin x="-12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defTabSz="929627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1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>
            <a:lvl1pPr algn="r" defTabSz="929627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2" y="4414839"/>
            <a:ext cx="5485158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defTabSz="929627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2" tIns="46476" rIns="92952" bIns="46476" numCol="1" anchor="b" anchorCtr="0" compatLnSpc="1">
            <a:prstTxWarp prst="textNoShape">
              <a:avLst/>
            </a:prstTxWarp>
          </a:bodyPr>
          <a:lstStyle>
            <a:lvl1pPr algn="r" defTabSz="929627">
              <a:defRPr sz="1200"/>
            </a:lvl1pPr>
          </a:lstStyle>
          <a:p>
            <a:fld id="{B1205EF1-5DEC-442F-8731-772FE5418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8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8" name="Picture 6" descr="TitlePageRev-JMJ_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56679" name="Picture 7" descr="Nexteer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019800"/>
            <a:ext cx="2209800" cy="430213"/>
          </a:xfrm>
          <a:prstGeom prst="rect">
            <a:avLst/>
          </a:prstGeom>
          <a:noFill/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E3193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 userDrawn="1"/>
        </p:nvSpPr>
        <p:spPr bwMode="auto">
          <a:xfrm>
            <a:off x="2955925" y="6513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AAD1A2-BA72-4DE7-85D2-718D35D746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6B4D63-290B-4664-9CB7-4867D60AA2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5EA8E4-1D75-4FD0-8975-BA253E9E31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47645A-E5DB-4321-8B03-80BB160FB1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BC65B7-5F4F-4865-91C7-A92F0DBA0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2E414E-5408-42E3-A544-4E6438CBF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B21EB-C1F4-4F6A-A3BF-1643A04A9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EB822-D476-4679-9693-7D3C61B17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DF34ED-3A4E-42FB-8C21-15DD41FF2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B2F204-5BC0-4C31-B7AB-94122C3431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</p:spPr>
      </p:pic>
      <p:pic>
        <p:nvPicPr>
          <p:cNvPr id="155662" name="Picture 14" descr="Nexteer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3200" y="298450"/>
            <a:ext cx="2133600" cy="414338"/>
          </a:xfrm>
          <a:prstGeom prst="rect">
            <a:avLst/>
          </a:prstGeom>
          <a:noFill/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5B03988C-AB7A-48A5-AB30-9825BFCC65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fld id="{B3D58F87-92FF-408C-92DD-524AA3A221D1}" type="datetime4">
              <a:rPr lang="en-US" sz="800"/>
              <a:pPr algn="ctr"/>
              <a:t>November 19, 2014</a:t>
            </a:fld>
            <a:r>
              <a:rPr lang="en-US" sz="800"/>
              <a:t>  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41186"/>
            <a:ext cx="40481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5" y="2514600"/>
            <a:ext cx="4558790" cy="3673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619750" y="1671042"/>
            <a:ext cx="3295650" cy="4272558"/>
            <a:chOff x="5750531" y="604242"/>
            <a:chExt cx="3295650" cy="4272558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604242"/>
              <a:ext cx="2343208" cy="1147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463" y="2590800"/>
              <a:ext cx="3183082" cy="869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531" y="3810000"/>
              <a:ext cx="3295650" cy="718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850247" y="2042723"/>
              <a:ext cx="3139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– No mid-plane tooth laps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3032" y="3440668"/>
              <a:ext cx="104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Cut Form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1800" y="4507468"/>
              <a:ext cx="1539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Finished Teeth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66280" y="4527020"/>
            <a:ext cx="15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Tonnage &amp; Fill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80251" y="1992868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 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and Coin – BMW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Ratio Rack Development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Rack Technology team now headed by Bill Anders</a:t>
            </a:r>
          </a:p>
          <a:p>
            <a:pPr lvl="1"/>
            <a:r>
              <a:rPr lang="en-US" dirty="0" smtClean="0"/>
              <a:t>Completed Die set for forming operation </a:t>
            </a:r>
          </a:p>
          <a:p>
            <a:pPr lvl="1"/>
            <a:r>
              <a:rPr lang="en-US" dirty="0" smtClean="0"/>
              <a:t>Completed forming by cut and coin of 9 tooth T1 rack</a:t>
            </a:r>
          </a:p>
          <a:p>
            <a:r>
              <a:rPr lang="en-US" dirty="0" smtClean="0"/>
              <a:t>Shifting focus to developing BMW rack by cut and coin</a:t>
            </a:r>
          </a:p>
          <a:p>
            <a:pPr lvl="1"/>
            <a:endParaRPr lang="en-US" dirty="0" smtClean="0"/>
          </a:p>
          <a:p>
            <a:pPr marL="350838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98209"/>
            <a:ext cx="462111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Ratio Rack by cut and coin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used to manufacture Variable Ratio Racks</a:t>
            </a:r>
          </a:p>
          <a:p>
            <a:r>
              <a:rPr lang="en-US" dirty="0" smtClean="0"/>
              <a:t>Manufacture straight ratio racks by milling</a:t>
            </a:r>
          </a:p>
          <a:p>
            <a:pPr lvl="1"/>
            <a:r>
              <a:rPr lang="en-US" dirty="0" smtClean="0"/>
              <a:t>Use hydraulic press to coin the teeth into the VR geometry </a:t>
            </a:r>
            <a:endParaRPr lang="en-US" dirty="0"/>
          </a:p>
          <a:p>
            <a:pPr lvl="2"/>
            <a:r>
              <a:rPr lang="en-US" dirty="0" smtClean="0"/>
              <a:t>Not the same as G-Car -  entire tooth mesh is coined to provide seamless transitions </a:t>
            </a:r>
          </a:p>
          <a:p>
            <a:pPr lvl="1"/>
            <a:r>
              <a:rPr lang="en-US" dirty="0" smtClean="0"/>
              <a:t>Suitable for applications such as BMW.  </a:t>
            </a:r>
            <a:endParaRPr lang="en-US" dirty="0"/>
          </a:p>
          <a:p>
            <a:pPr lvl="1"/>
            <a:r>
              <a:rPr lang="en-US" dirty="0" smtClean="0"/>
              <a:t>Capital investment limited to pressing operation to coin teeth</a:t>
            </a:r>
          </a:p>
          <a:p>
            <a:pPr lvl="2"/>
            <a:r>
              <a:rPr lang="en-US" dirty="0" smtClean="0"/>
              <a:t>Remaining processing remains same as straight ration production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A8E4-1D75-4FD0-8975-BA253E9E31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30213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PPT_template - Horizontal">
  <a:themeElements>
    <a:clrScheme name="Nexteer PPT_template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 - Horizon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- Horizont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- Horizont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- Horizont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- Horizont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- Horizont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- Horizont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- Horizont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- Horizont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- Horizont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- Horizont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- Horizont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PPT_template - Horizontal</Template>
  <TotalTime>19829</TotalTime>
  <Words>130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Nexteer PPT_template - Horizontal</vt:lpstr>
      <vt:lpstr>Cut and Coin – BMW </vt:lpstr>
      <vt:lpstr>Variable Ratio Rack Development </vt:lpstr>
      <vt:lpstr>Variable Ratio Rack by cut and coin </vt:lpstr>
    </vt:vector>
  </TitlesOfParts>
  <Company>Delphi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dc:description>Revised 11-03-09</dc:description>
  <cp:lastModifiedBy>Duvendack, Paul T</cp:lastModifiedBy>
  <cp:revision>558</cp:revision>
  <dcterms:created xsi:type="dcterms:W3CDTF">2010-03-24T17:11:44Z</dcterms:created>
  <dcterms:modified xsi:type="dcterms:W3CDTF">2014-11-19T18:17:00Z</dcterms:modified>
</cp:coreProperties>
</file>