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6" r:id="rId3"/>
    <p:sldId id="305" r:id="rId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92" autoAdjust="0"/>
  </p:normalViewPr>
  <p:slideViewPr>
    <p:cSldViewPr>
      <p:cViewPr>
        <p:scale>
          <a:sx n="70" d="100"/>
          <a:sy n="70" d="100"/>
        </p:scale>
        <p:origin x="-138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0B6F562-B82B-4CC2-BFA6-8E12E19E5702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8989399-9D01-4588-90B0-E9E0BF0E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381000"/>
            <a:ext cx="8099425" cy="1262063"/>
          </a:xfrm>
        </p:spPr>
        <p:txBody>
          <a:bodyPr anchor="b"/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1828800"/>
            <a:ext cx="8102600" cy="530225"/>
          </a:xfrm>
        </p:spPr>
        <p:txBody>
          <a:bodyPr/>
          <a:lstStyle>
            <a:lvl1pPr marL="0" indent="0" algn="l">
              <a:buFont typeface="Wingdings" charset="2"/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8229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107363" y="6477000"/>
            <a:ext cx="6858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6D51941-F85C-46AD-B04E-D209ED3877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38600" cy="44196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solidFill>
                  <a:srgbClr val="FFFFF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4648200" y="1524000"/>
            <a:ext cx="4038600" cy="4419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DC0202"/>
              </a:buClr>
              <a:buSzPct val="75000"/>
              <a:buFont typeface="Wingdings" pitchFamily="2" charset="2"/>
              <a:buChar char=""/>
              <a:defRPr sz="2400"/>
            </a:lvl1pPr>
            <a:lvl2pPr marL="579438" indent="-228600">
              <a:buFont typeface="Symbol" pitchFamily="18" charset="2"/>
              <a:buChar char=""/>
              <a:defRPr sz="2000"/>
            </a:lvl2pPr>
            <a:lvl3pPr marL="974725" indent="-228600">
              <a:buFont typeface="Wingdings" pitchFamily="2" charset="2"/>
              <a:buChar char=""/>
              <a:defRPr sz="1800"/>
            </a:lvl3pPr>
            <a:lvl4pPr marL="1311275" indent="-228600">
              <a:buSzPct val="75000"/>
              <a:buFont typeface="Wingdings" pitchFamily="2" charset="2"/>
              <a:buChar char=""/>
              <a:defRPr sz="1600"/>
            </a:lvl4pPr>
            <a:lvl5pPr marL="1722438" indent="-228600">
              <a:buFont typeface="Arial" pitchFamily="34" charset="0"/>
              <a:buChar char="–"/>
              <a:defRPr sz="1400" baseline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4"/>
          <a:stretch/>
        </p:blipFill>
        <p:spPr>
          <a:xfrm flipH="1">
            <a:off x="0" y="0"/>
            <a:ext cx="9144000" cy="5809129"/>
          </a:xfrm>
          <a:prstGeom prst="rect">
            <a:avLst/>
          </a:prstGeom>
        </p:spPr>
      </p:pic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497637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fld id="{E0E49CF5-A81C-C645-81BA-3739836A328A}" type="datetime4">
              <a:rPr lang="en-US" sz="800">
                <a:solidFill>
                  <a:schemeClr val="bg1">
                    <a:lumMod val="50000"/>
                  </a:schemeClr>
                </a:solidFill>
              </a:rPr>
              <a:pPr algn="ctr"/>
              <a:t>November 19, 2014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497637"/>
            <a:ext cx="449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Legal entity name –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Security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30" y="5991603"/>
            <a:ext cx="2615823" cy="509477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0400" y="6490648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/>
            <a:fld id="{2C77599A-825E-41D2-9D76-138032C595CB}" type="slidenum">
              <a:rPr lang="en-US" sz="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747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  <a:ea typeface="ＭＳ Ｐゴシック" charset="-128"/>
        </a:defRPr>
      </a:lvl3pPr>
      <a:lvl4pPr marL="1317625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7160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1732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6304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0876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544888" indent="-228600" algn="l" defTabSz="738188" rtl="0" eaLnBrk="1" fontAlgn="base" hangingPunct="1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Manufacturing Engineering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1"/>
          </p:nvPr>
        </p:nvSpPr>
        <p:spPr>
          <a:xfrm>
            <a:off x="457200" y="1524000"/>
            <a:ext cx="6629400" cy="2895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REPS Ball Nut Hard Turning</a:t>
            </a:r>
          </a:p>
          <a:p>
            <a:pPr lvl="1"/>
            <a:r>
              <a:rPr lang="en-US" sz="1600" dirty="0" smtClean="0"/>
              <a:t>Developing hard turning process to eliminate grinding of ball track </a:t>
            </a:r>
          </a:p>
          <a:p>
            <a:r>
              <a:rPr lang="en-US" sz="1600" dirty="0"/>
              <a:t>Advantages:</a:t>
            </a:r>
          </a:p>
          <a:p>
            <a:pPr lvl="1"/>
            <a:r>
              <a:rPr lang="en-US" sz="1600" dirty="0"/>
              <a:t>Reduced Capital Cost </a:t>
            </a:r>
          </a:p>
          <a:p>
            <a:pPr lvl="2"/>
            <a:r>
              <a:rPr lang="en-US" sz="1400" dirty="0"/>
              <a:t>Potential Capital Savings of $1.1 Million for REPS program with 450K/Year Volume</a:t>
            </a:r>
          </a:p>
          <a:p>
            <a:pPr lvl="1"/>
            <a:r>
              <a:rPr lang="en-US" sz="1600" dirty="0"/>
              <a:t>Reduced Noise Rejects </a:t>
            </a:r>
          </a:p>
          <a:p>
            <a:pPr lvl="2"/>
            <a:r>
              <a:rPr lang="en-US" sz="1400" dirty="0"/>
              <a:t>Potential Savings of $400 K /year for REPS program with 450K/Year </a:t>
            </a:r>
            <a:r>
              <a:rPr lang="en-US" sz="1400" dirty="0" smtClean="0"/>
              <a:t>Volume</a:t>
            </a:r>
            <a:endParaRPr lang="en-US" sz="1400" dirty="0"/>
          </a:p>
        </p:txBody>
      </p:sp>
      <p:pic>
        <p:nvPicPr>
          <p:cNvPr id="6" name="Picture 5" descr="SANY2173.JPG"/>
          <p:cNvPicPr>
            <a:picLocks noChangeAspect="1"/>
          </p:cNvPicPr>
          <p:nvPr/>
        </p:nvPicPr>
        <p:blipFill>
          <a:blip r:embed="rId2" cstate="print"/>
          <a:srcRect l="27676" t="8683" r="18601" b="8833"/>
          <a:stretch>
            <a:fillRect/>
          </a:stretch>
        </p:blipFill>
        <p:spPr>
          <a:xfrm>
            <a:off x="304800" y="4419600"/>
            <a:ext cx="1852865" cy="2133601"/>
          </a:xfrm>
          <a:prstGeom prst="rect">
            <a:avLst/>
          </a:prstGeom>
        </p:spPr>
      </p:pic>
      <p:pic>
        <p:nvPicPr>
          <p:cNvPr id="7" name="Afbeelding 7" descr="100 CNC Klei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9" y="1752600"/>
            <a:ext cx="2093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l="28402" t="8648" r="34911" b="11829"/>
          <a:stretch>
            <a:fillRect/>
          </a:stretch>
        </p:blipFill>
        <p:spPr bwMode="auto">
          <a:xfrm>
            <a:off x="6034985" y="4330135"/>
            <a:ext cx="2867535" cy="231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t="17652"/>
          <a:stretch>
            <a:fillRect/>
          </a:stretch>
        </p:blipFill>
        <p:spPr bwMode="auto">
          <a:xfrm>
            <a:off x="2362200" y="4388925"/>
            <a:ext cx="3505200" cy="216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1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80288"/>
            <a:ext cx="4428471" cy="4325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" y="780288"/>
            <a:ext cx="4423144" cy="4325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07363" y="6608763"/>
            <a:ext cx="6858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A14EC2-B480-477E-A27B-113BA733B8BF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3469" y="508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Hard Turned Ball Nut Running Noise </a:t>
            </a:r>
          </a:p>
        </p:txBody>
      </p:sp>
      <p:sp>
        <p:nvSpPr>
          <p:cNvPr id="5124" name="AutoShape 135"/>
          <p:cNvSpPr>
            <a:spLocks noChangeAspect="1" noChangeArrowheads="1"/>
          </p:cNvSpPr>
          <p:nvPr/>
        </p:nvSpPr>
        <p:spPr bwMode="auto">
          <a:xfrm>
            <a:off x="276225" y="508000"/>
            <a:ext cx="859155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5562599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1:  Harmonic spacing set to </a:t>
            </a:r>
            <a:r>
              <a:rPr lang="en-US" sz="1400" dirty="0" err="1" smtClean="0"/>
              <a:t>Ballnut</a:t>
            </a:r>
            <a:r>
              <a:rPr lang="en-US" sz="1400" dirty="0" smtClean="0"/>
              <a:t> defect frequency = 67.2Hz.</a:t>
            </a:r>
          </a:p>
          <a:p>
            <a:r>
              <a:rPr lang="en-US" sz="1400" dirty="0" smtClean="0"/>
              <a:t>Note 2:  Belt mesh frequency is 837Hz.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5" idx="2"/>
          </p:cNvCxnSpPr>
          <p:nvPr/>
        </p:nvCxnSpPr>
        <p:spPr>
          <a:xfrm>
            <a:off x="3238500" y="2135832"/>
            <a:ext cx="381000" cy="531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38400" y="1905000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Belt Drive Mesh Frequency</a:t>
            </a:r>
            <a:endParaRPr lang="en-US" sz="900" dirty="0"/>
          </a:p>
        </p:txBody>
      </p:sp>
      <p:cxnSp>
        <p:nvCxnSpPr>
          <p:cNvPr id="24" name="Straight Arrow Connector 23"/>
          <p:cNvCxnSpPr>
            <a:stCxn id="25" idx="2"/>
          </p:cNvCxnSpPr>
          <p:nvPr/>
        </p:nvCxnSpPr>
        <p:spPr>
          <a:xfrm>
            <a:off x="7810500" y="2020416"/>
            <a:ext cx="381000" cy="531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789584"/>
            <a:ext cx="16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Belt Drive Mesh Frequency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6553200" y="2135832"/>
            <a:ext cx="1028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Belt resonance?</a:t>
            </a:r>
            <a:endParaRPr lang="en-US" sz="900" dirty="0"/>
          </a:p>
        </p:txBody>
      </p:sp>
      <p:cxnSp>
        <p:nvCxnSpPr>
          <p:cNvPr id="29" name="Straight Arrow Connector 28"/>
          <p:cNvCxnSpPr>
            <a:stCxn id="17" idx="2"/>
          </p:cNvCxnSpPr>
          <p:nvPr/>
        </p:nvCxnSpPr>
        <p:spPr>
          <a:xfrm>
            <a:off x="7067550" y="2366664"/>
            <a:ext cx="497971" cy="34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1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turned ball nuts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 smtClean="0"/>
              <a:t>Development machine to be installed at Ranger</a:t>
            </a:r>
          </a:p>
          <a:p>
            <a:r>
              <a:rPr lang="en-US" dirty="0" smtClean="0"/>
              <a:t>Ability to make prototypes. </a:t>
            </a:r>
          </a:p>
        </p:txBody>
      </p:sp>
    </p:spTree>
    <p:extLst>
      <p:ext uri="{BB962C8B-B14F-4D97-AF65-F5344CB8AC3E}">
        <p14:creationId xmlns:p14="http://schemas.microsoft.com/office/powerpoint/2010/main" val="368999779"/>
      </p:ext>
    </p:extLst>
  </p:cSld>
  <p:clrMapOvr>
    <a:masterClrMapping/>
  </p:clrMapOvr>
</p:sld>
</file>

<file path=ppt/theme/theme1.xml><?xml version="1.0" encoding="utf-8"?>
<a:theme xmlns:a="http://schemas.openxmlformats.org/drawingml/2006/main" name="2014-Internal-Template_Final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2014-Internal-Template_Final</Template>
  <TotalTime>20284</TotalTime>
  <Words>109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2014-Internal-Template_Final</vt:lpstr>
      <vt:lpstr>Advanced Manufacturing Engineering  </vt:lpstr>
      <vt:lpstr>Hard Turned Ball Nut Running Noise </vt:lpstr>
      <vt:lpstr>Hard turned ball nuts 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Duvendack, Paul T</dc:creator>
  <cp:lastModifiedBy>Duvendack, Paul T</cp:lastModifiedBy>
  <cp:revision>59</cp:revision>
  <cp:lastPrinted>2014-01-09T14:42:06Z</cp:lastPrinted>
  <dcterms:created xsi:type="dcterms:W3CDTF">2014-01-13T21:37:54Z</dcterms:created>
  <dcterms:modified xsi:type="dcterms:W3CDTF">2014-11-19T18:12:48Z</dcterms:modified>
</cp:coreProperties>
</file>