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93" r:id="rId2"/>
    <p:sldId id="264" r:id="rId3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092" autoAdjust="0"/>
  </p:normalViewPr>
  <p:slideViewPr>
    <p:cSldViewPr>
      <p:cViewPr>
        <p:scale>
          <a:sx n="70" d="100"/>
          <a:sy n="70" d="100"/>
        </p:scale>
        <p:origin x="-138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90B6F562-B82B-4CC2-BFA6-8E12E19E5702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58989399-9D01-4588-90B0-E9E0BF0EC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93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6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8000" y="381000"/>
            <a:ext cx="8099425" cy="1262063"/>
          </a:xfrm>
        </p:spPr>
        <p:txBody>
          <a:bodyPr anchor="b"/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8000" y="1828800"/>
            <a:ext cx="8102600" cy="530225"/>
          </a:xfrm>
        </p:spPr>
        <p:txBody>
          <a:bodyPr/>
          <a:lstStyle>
            <a:lvl1pPr marL="0" indent="0" algn="l">
              <a:buFont typeface="Wingdings" charset="2"/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1"/>
          </p:nvPr>
        </p:nvSpPr>
        <p:spPr>
          <a:xfrm>
            <a:off x="457200" y="1524000"/>
            <a:ext cx="8229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107363" y="6477000"/>
            <a:ext cx="685800" cy="228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46D51941-F85C-46AD-B04E-D209ED3877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419600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1"/>
          </p:nvPr>
        </p:nvSpPr>
        <p:spPr>
          <a:xfrm>
            <a:off x="457200" y="1524000"/>
            <a:ext cx="4038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107363" y="6477000"/>
            <a:ext cx="685800" cy="228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46D51941-F85C-46AD-B04E-D209ED3877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24000"/>
            <a:ext cx="4038600" cy="4419600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2"/>
          </p:nvPr>
        </p:nvSpPr>
        <p:spPr>
          <a:xfrm>
            <a:off x="4648200" y="1524000"/>
            <a:ext cx="4038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/>
        </p:blipFill>
        <p:spPr>
          <a:xfrm flipH="1">
            <a:off x="0" y="0"/>
            <a:ext cx="9144000" cy="5809129"/>
          </a:xfrm>
          <a:prstGeom prst="rect">
            <a:avLst/>
          </a:prstGeom>
        </p:spPr>
      </p:pic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3949700" y="6497637"/>
            <a:ext cx="1689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fld id="{E0E49CF5-A81C-C645-81BA-3739836A328A}" type="datetime4">
              <a:rPr lang="en-US" sz="800">
                <a:solidFill>
                  <a:schemeClr val="bg1">
                    <a:lumMod val="50000"/>
                  </a:schemeClr>
                </a:solidFill>
              </a:rPr>
              <a:pPr algn="ctr"/>
              <a:t>November 19, 2014</a:t>
            </a:fld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5663" name="Rectangle 15"/>
          <p:cNvSpPr>
            <a:spLocks noChangeArrowheads="1"/>
          </p:cNvSpPr>
          <p:nvPr/>
        </p:nvSpPr>
        <p:spPr bwMode="auto">
          <a:xfrm>
            <a:off x="152400" y="6497637"/>
            <a:ext cx="449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Legal entity name – </a:t>
            </a:r>
            <a:r>
              <a:rPr lang="en-US" sz="800" i="1" dirty="0">
                <a:solidFill>
                  <a:schemeClr val="bg1">
                    <a:lumMod val="50000"/>
                  </a:schemeClr>
                </a:solidFill>
              </a:rPr>
              <a:t>Security 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Classification</a:t>
            </a:r>
            <a:endParaRPr lang="en-US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730" y="5991603"/>
            <a:ext cx="2615823" cy="509477"/>
          </a:xfrm>
          <a:prstGeom prst="rect">
            <a:avLst/>
          </a:prstGeom>
        </p:spPr>
      </p:pic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7010400" y="6490648"/>
            <a:ext cx="1689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2C77599A-825E-41D2-9D76-138032C595CB}" type="slidenum">
              <a:rPr lang="en-US" sz="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31775" indent="-231775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5425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Symbol" charset="2"/>
        <a:buChar char="-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974725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"/>
        <a:defRPr>
          <a:solidFill>
            <a:schemeClr val="tx1"/>
          </a:solidFill>
          <a:latin typeface="+mn-lt"/>
          <a:ea typeface="ＭＳ Ｐゴシック" charset="-128"/>
        </a:defRPr>
      </a:lvl3pPr>
      <a:lvl4pPr marL="1317625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n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17160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1732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6304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0876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5448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Unigraphics</a:t>
            </a:r>
            <a:r>
              <a:rPr lang="en-US" dirty="0" smtClean="0"/>
              <a:t> Simulation for Pinion Skiving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1"/>
          </p:nvPr>
        </p:nvSpPr>
        <p:spPr>
          <a:xfrm>
            <a:off x="457200" y="1524000"/>
            <a:ext cx="3124200" cy="4419600"/>
          </a:xfrm>
        </p:spPr>
        <p:txBody>
          <a:bodyPr/>
          <a:lstStyle/>
          <a:p>
            <a:r>
              <a:rPr lang="en-US" dirty="0" smtClean="0"/>
              <a:t>Results of this project allowed dramatic improvement in gear quality of BMW pinion. </a:t>
            </a:r>
          </a:p>
          <a:p>
            <a:r>
              <a:rPr lang="en-US" dirty="0" smtClean="0"/>
              <a:t>David King and </a:t>
            </a:r>
            <a:r>
              <a:rPr lang="en-US" dirty="0" err="1" smtClean="0"/>
              <a:t>Pravin</a:t>
            </a:r>
            <a:r>
              <a:rPr lang="en-US" dirty="0" smtClean="0"/>
              <a:t> </a:t>
            </a:r>
            <a:r>
              <a:rPr lang="en-US" dirty="0" err="1" smtClean="0"/>
              <a:t>Khurana</a:t>
            </a:r>
            <a:r>
              <a:rPr lang="en-US" dirty="0" smtClean="0"/>
              <a:t> will present paper at ASME conference in June 2014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371600"/>
            <a:ext cx="4700366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438" y="3810000"/>
            <a:ext cx="4948237" cy="25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72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58200" y="6608763"/>
            <a:ext cx="685800" cy="228600"/>
          </a:xfrm>
          <a:prstGeom prst="rect">
            <a:avLst/>
          </a:prstGeom>
        </p:spPr>
        <p:txBody>
          <a:bodyPr/>
          <a:lstStyle/>
          <a:p>
            <a:fld id="{58AEB822-D476-4679-9693-7D3C61B17218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3" name="Picture 2" descr="pkfullrun29ap13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81600" y="1392830"/>
            <a:ext cx="3804528" cy="2139201"/>
          </a:xfrm>
          <a:prstGeom prst="rect">
            <a:avLst/>
          </a:prstGeom>
        </p:spPr>
      </p:pic>
      <p:pic>
        <p:nvPicPr>
          <p:cNvPr id="7" name="Picture 6" descr="pk08my13full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1" y="4636178"/>
            <a:ext cx="2895600" cy="1569738"/>
          </a:xfrm>
          <a:prstGeom prst="rect">
            <a:avLst/>
          </a:prstGeom>
        </p:spPr>
      </p:pic>
      <p:pic>
        <p:nvPicPr>
          <p:cNvPr id="8" name="Picture 7" descr="pravintest5.000_set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5890" y="1267262"/>
            <a:ext cx="4342310" cy="2390338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7400" y="4107386"/>
            <a:ext cx="2657878" cy="2142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6781800" y="6248400"/>
            <a:ext cx="183896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Pinion </a:t>
            </a:r>
            <a:r>
              <a:rPr lang="en-US" dirty="0" err="1" smtClean="0"/>
              <a:t>Dia</a:t>
            </a:r>
            <a:r>
              <a:rPr lang="en-US" dirty="0" smtClean="0"/>
              <a:t> (mm)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76800" y="4800600"/>
            <a:ext cx="9144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Profile</a:t>
            </a:r>
          </a:p>
          <a:p>
            <a:r>
              <a:rPr lang="en-US" sz="1200" b="1" dirty="0" smtClean="0"/>
              <a:t>Deviation</a:t>
            </a:r>
          </a:p>
          <a:p>
            <a:r>
              <a:rPr lang="en-US" sz="1200" b="1" dirty="0" smtClean="0"/>
              <a:t>(microns)</a:t>
            </a:r>
            <a:endParaRPr lang="en-US" sz="1200" b="1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304800"/>
            <a:ext cx="76200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 err="1" smtClean="0">
                <a:latin typeface="+mj-lt"/>
                <a:ea typeface="+mj-ea"/>
                <a:cs typeface="+mj-cs"/>
              </a:rPr>
              <a:t>Unigraphics</a:t>
            </a:r>
            <a:r>
              <a:rPr lang="en-US" sz="2800" b="1" kern="0" dirty="0" smtClean="0">
                <a:latin typeface="+mj-lt"/>
                <a:ea typeface="+mj-ea"/>
                <a:cs typeface="+mj-cs"/>
              </a:rPr>
              <a:t> Simulation for Pinion Skiving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9710" y="4107387"/>
            <a:ext cx="348050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Cross Section in Traverse Plane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rot="5400000">
            <a:off x="2057562" y="4621372"/>
            <a:ext cx="304800" cy="22860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60743" y="3532031"/>
            <a:ext cx="2743200" cy="73866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Deviation of Simulated</a:t>
            </a:r>
          </a:p>
          <a:p>
            <a:r>
              <a:rPr lang="en-US" sz="1400" dirty="0" smtClean="0"/>
              <a:t>Profile compared to Theoretical Profile In Traverse Plane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5418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4-Internal-Template_Final">
  <a:themeElements>
    <a:clrScheme name="Nexteer PPT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exteer PP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exteer PP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2014-Internal-Template_Final</Template>
  <TotalTime>19362</TotalTime>
  <Words>65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2014-Internal-Template_Final</vt:lpstr>
      <vt:lpstr>Unigraphics Simulation for Pinion Skiving</vt:lpstr>
      <vt:lpstr>PowerPoint Presentation</vt:lpstr>
    </vt:vector>
  </TitlesOfParts>
  <Company>Nexteer Automotive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Duvendack, Paul T</dc:creator>
  <cp:lastModifiedBy>Duvendack, Paul T</cp:lastModifiedBy>
  <cp:revision>52</cp:revision>
  <cp:lastPrinted>2014-01-09T14:42:06Z</cp:lastPrinted>
  <dcterms:created xsi:type="dcterms:W3CDTF">2014-01-13T21:37:54Z</dcterms:created>
  <dcterms:modified xsi:type="dcterms:W3CDTF">2014-11-19T18:20:23Z</dcterms:modified>
</cp:coreProperties>
</file>