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7" r:id="rId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92" autoAdjust="0"/>
  </p:normalViewPr>
  <p:slideViewPr>
    <p:cSldViewPr>
      <p:cViewPr>
        <p:scale>
          <a:sx n="70" d="100"/>
          <a:sy n="70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November 19,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Teeth – Sensor Spline Process improvements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1676400"/>
          </a:xfrm>
        </p:spPr>
        <p:txBody>
          <a:bodyPr/>
          <a:lstStyle/>
          <a:p>
            <a:r>
              <a:rPr lang="en-US" dirty="0" smtClean="0"/>
              <a:t>Developing Single Shaping cutter to cut stop teeth and sensor spline in the same fixture.  </a:t>
            </a:r>
          </a:p>
          <a:p>
            <a:r>
              <a:rPr lang="en-US" dirty="0" smtClean="0"/>
              <a:t>Leads to dramatic improvement in true position and enables dramatic improvements in Hysteresis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r="25786"/>
          <a:stretch/>
        </p:blipFill>
        <p:spPr bwMode="auto">
          <a:xfrm>
            <a:off x="3545006" y="4464227"/>
            <a:ext cx="2550994" cy="204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1" r="22869"/>
          <a:stretch/>
        </p:blipFill>
        <p:spPr bwMode="auto">
          <a:xfrm>
            <a:off x="5984543" y="3294796"/>
            <a:ext cx="2635546" cy="234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4" r="19114"/>
          <a:stretch/>
        </p:blipFill>
        <p:spPr bwMode="auto">
          <a:xfrm>
            <a:off x="838200" y="3294797"/>
            <a:ext cx="28228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19785" y="4343231"/>
            <a:ext cx="164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 Teeth</a:t>
            </a:r>
          </a:p>
          <a:p>
            <a:r>
              <a:rPr lang="en-US" dirty="0" smtClean="0"/>
              <a:t>Sensor Spline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371600" y="4191000"/>
            <a:ext cx="548185" cy="275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371600" y="4464227"/>
            <a:ext cx="685800" cy="412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5800" y="3505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Cutter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Internal-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</Template>
  <TotalTime>19357</TotalTime>
  <Words>42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2014-Internal-Template_Final</vt:lpstr>
      <vt:lpstr>Stop Teeth – Sensor Spline Process improvements 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Duvendack, Paul T</dc:creator>
  <cp:lastModifiedBy>Duvendack, Paul T</cp:lastModifiedBy>
  <cp:revision>51</cp:revision>
  <cp:lastPrinted>2014-01-09T14:42:06Z</cp:lastPrinted>
  <dcterms:created xsi:type="dcterms:W3CDTF">2014-01-13T21:37:54Z</dcterms:created>
  <dcterms:modified xsi:type="dcterms:W3CDTF">2014-11-19T18:18:49Z</dcterms:modified>
</cp:coreProperties>
</file>