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5" r:id="rId3"/>
    <p:sldId id="274" r:id="rId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January 21, 2015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2000" dirty="0" smtClean="0"/>
              <a:t>NVH Topic: Motor Noise – 2 Step Skew </a:t>
            </a:r>
            <a:r>
              <a:rPr lang="en-US" sz="2000" dirty="0" smtClean="0"/>
              <a:t>Motor</a:t>
            </a:r>
            <a:r>
              <a:rPr lang="en-US" sz="2000" dirty="0" smtClean="0"/>
              <a:t> </a:t>
            </a:r>
            <a:r>
              <a:rPr lang="en-US" sz="2000" dirty="0" smtClean="0"/>
              <a:t>Update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21</a:t>
            </a:r>
            <a:r>
              <a:rPr lang="en-US" sz="2000" dirty="0" smtClean="0"/>
              <a:t>-Jan-15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14400"/>
          </a:xfrm>
          <a:ln>
            <a:solidFill>
              <a:schemeClr val="tx1"/>
            </a:solidFill>
          </a:ln>
        </p:spPr>
        <p:txBody>
          <a:bodyPr anchor="t"/>
          <a:lstStyle/>
          <a:p>
            <a:r>
              <a:rPr lang="en-US" sz="1600" dirty="0"/>
              <a:t>NVH Topic: Motor Noise – </a:t>
            </a:r>
            <a:r>
              <a:rPr lang="en-US" sz="1600" dirty="0" smtClean="0"/>
              <a:t>2 Step Skew Motor Noise Update</a:t>
            </a:r>
            <a:br>
              <a:rPr lang="en-US" sz="1600" dirty="0" smtClean="0"/>
            </a:br>
            <a:r>
              <a:rPr lang="en-US" sz="1600" dirty="0" smtClean="0"/>
              <a:t>PSA B618 Vehicle Testing</a:t>
            </a:r>
            <a:endParaRPr lang="en-US" sz="1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275" y="1295400"/>
            <a:ext cx="8830325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0822" tIns="49526" rIns="100822" bIns="49526"/>
          <a:lstStyle/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000" dirty="0" smtClean="0"/>
              <a:t>JTEK/Nexteer Ride Assessment</a:t>
            </a: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000" dirty="0" smtClean="0"/>
              <a:t>JTEK – SAE rated </a:t>
            </a:r>
            <a:r>
              <a:rPr lang="en-US" sz="2000" dirty="0" smtClean="0"/>
              <a:t>5 – May representative of current JTEK Production</a:t>
            </a:r>
            <a:endParaRPr lang="en-US" sz="2000" dirty="0" smtClean="0"/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000" dirty="0" smtClean="0"/>
              <a:t>Nexteer – </a:t>
            </a:r>
            <a:r>
              <a:rPr lang="en-US" sz="2000" dirty="0" smtClean="0"/>
              <a:t>5 Degree pole shaped SAE </a:t>
            </a:r>
            <a:r>
              <a:rPr lang="en-US" sz="2000" dirty="0" smtClean="0"/>
              <a:t>rated 6.5 to </a:t>
            </a:r>
            <a:r>
              <a:rPr lang="en-US" sz="2000" dirty="0" smtClean="0"/>
              <a:t>7.  More work to be done, but performance is commercial.</a:t>
            </a: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000" dirty="0"/>
              <a:t>2 Step 5 </a:t>
            </a:r>
            <a:r>
              <a:rPr lang="en-US" sz="2000" dirty="0" smtClean="0"/>
              <a:t>degree R1=R2 </a:t>
            </a:r>
            <a:r>
              <a:rPr lang="en-US" sz="2000" dirty="0"/>
              <a:t>(Plan B).</a:t>
            </a: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 smtClean="0"/>
              <a:t>Going to </a:t>
            </a:r>
            <a:r>
              <a:rPr lang="en-US" dirty="0" err="1" smtClean="0"/>
              <a:t>dyno</a:t>
            </a:r>
            <a:r>
              <a:rPr lang="en-US" dirty="0" smtClean="0"/>
              <a:t> 6 for characterization and TR tuning.</a:t>
            </a:r>
            <a:endParaRPr lang="en-US" dirty="0"/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/>
              <a:t>Next step 5 degree pole shaped to </a:t>
            </a:r>
            <a:r>
              <a:rPr lang="en-US" dirty="0" err="1"/>
              <a:t>dyno</a:t>
            </a:r>
            <a:r>
              <a:rPr lang="en-US" dirty="0"/>
              <a:t> 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to characterize as motor level.</a:t>
            </a:r>
            <a:endParaRPr lang="en-US" sz="2000" dirty="0" smtClean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sz="2000" dirty="0" smtClean="0"/>
              <a:t>Cogging/Back EMF </a:t>
            </a:r>
            <a:r>
              <a:rPr lang="en-US" sz="2000" dirty="0"/>
              <a:t>B</a:t>
            </a:r>
            <a:r>
              <a:rPr lang="en-US" sz="2000" dirty="0" smtClean="0"/>
              <a:t>ench </a:t>
            </a:r>
            <a:r>
              <a:rPr lang="en-US" sz="2000" dirty="0"/>
              <a:t>C</a:t>
            </a:r>
            <a:r>
              <a:rPr lang="en-US" sz="2000" dirty="0" smtClean="0"/>
              <a:t>ompensation</a:t>
            </a: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r>
              <a:rPr lang="en-US" dirty="0" smtClean="0"/>
              <a:t>Still investigating sources of variation.  Ruled out fixtures on the lab bench, shunt ring as major sources of variation.</a:t>
            </a:r>
            <a:endParaRPr lang="en-US" dirty="0" smtClean="0"/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279400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736600" lvl="1" indent="-279400" defTabSz="814388">
              <a:spcBef>
                <a:spcPct val="20000"/>
              </a:spcBef>
              <a:buClr>
                <a:srgbClr val="E31937"/>
              </a:buClr>
              <a:buSzPct val="75000"/>
              <a:buFont typeface="Wingdings" pitchFamily="2" charset="2"/>
              <a:buChar char="q"/>
              <a:defRPr/>
            </a:pP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Noise - 2 Step Skew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/>
              <a:t>5 degree R1=R2 (</a:t>
            </a:r>
            <a:r>
              <a:rPr lang="en-US" dirty="0" smtClean="0"/>
              <a:t>1/16/15) – </a:t>
            </a:r>
            <a:r>
              <a:rPr lang="en-US" dirty="0" err="1" smtClean="0"/>
              <a:t>Dyno</a:t>
            </a:r>
            <a:r>
              <a:rPr lang="en-US" dirty="0" smtClean="0"/>
              <a:t> 6 bench </a:t>
            </a:r>
            <a:r>
              <a:rPr lang="en-US" dirty="0"/>
              <a:t>c</a:t>
            </a:r>
            <a:r>
              <a:rPr lang="en-US" dirty="0" smtClean="0"/>
              <a:t>haracterization and then TR tuning. (2/2/15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Continue root cause Back EMF and cogging cancellation process. (on-going)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52354"/>
      </p:ext>
    </p:extLst>
  </p:cSld>
  <p:clrMapOvr>
    <a:masterClrMapping/>
  </p:clrMapOvr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1360</TotalTime>
  <Words>161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2014-Internal-Template_Final</vt:lpstr>
      <vt:lpstr>NVH Topic: Motor Noise – 2 Step Skew Motor Update  21-Jan-15</vt:lpstr>
      <vt:lpstr>NVH Topic: Motor Noise – 2 Step Skew Motor Noise Update PSA B618 Vehicle Testing</vt:lpstr>
      <vt:lpstr>Motor Noise - 2 Step Skew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Cowan, Bryan</dc:creator>
  <cp:lastModifiedBy>Beyerlein, Bob</cp:lastModifiedBy>
  <cp:revision>80</cp:revision>
  <cp:lastPrinted>2014-12-03T13:13:45Z</cp:lastPrinted>
  <dcterms:created xsi:type="dcterms:W3CDTF">2014-01-27T12:51:51Z</dcterms:created>
  <dcterms:modified xsi:type="dcterms:W3CDTF">2015-01-21T16:39:31Z</dcterms:modified>
</cp:coreProperties>
</file>