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8" r:id="rId4"/>
    <p:sldId id="265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>
        <p:scale>
          <a:sx n="80" d="100"/>
          <a:sy n="80" d="100"/>
        </p:scale>
        <p:origin x="-99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January 7,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000" dirty="0" smtClean="0"/>
              <a:t>NVH Topic: Motor Noise – 2 Step Skew Magnet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2 Step Skew 36</a:t>
            </a:r>
            <a:r>
              <a:rPr lang="en-US" baseline="30000" dirty="0" smtClean="0"/>
              <a:t>th</a:t>
            </a:r>
            <a:r>
              <a:rPr lang="en-US" dirty="0" smtClean="0"/>
              <a:t> order cogging cancelation will not meet customer requirement for NVH in PSA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Mainstream plan is for a 2 Step Skew Poled </a:t>
            </a:r>
            <a:r>
              <a:rPr lang="en-US" dirty="0"/>
              <a:t>S</a:t>
            </a:r>
            <a:r>
              <a:rPr lang="en-US" dirty="0" smtClean="0"/>
              <a:t>haped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Backup plan is 2 Step 5 degree Skew 18</a:t>
            </a:r>
            <a:r>
              <a:rPr lang="en-US" baseline="30000" dirty="0" smtClean="0"/>
              <a:t>th</a:t>
            </a:r>
            <a:r>
              <a:rPr lang="en-US" dirty="0" smtClean="0"/>
              <a:t> order cogging.  With canceling may allow for high </a:t>
            </a:r>
            <a:r>
              <a:rPr lang="en-US" dirty="0" err="1" smtClean="0"/>
              <a:t>Mz</a:t>
            </a:r>
            <a:r>
              <a:rPr lang="en-US" dirty="0" smtClean="0"/>
              <a:t> levels based on vehicle and structural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14400"/>
          </a:xfrm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sz="1600" dirty="0"/>
              <a:t>NVH Topic: Motor Noise – 2 Step Skewed Magnet</a:t>
            </a:r>
            <a:br>
              <a:rPr lang="en-US" sz="1600" dirty="0"/>
            </a:br>
            <a:r>
              <a:rPr lang="en-US" sz="1600" dirty="0" smtClean="0"/>
              <a:t>PSA B618 Vehicle Testing</a:t>
            </a:r>
            <a:endParaRPr lang="en-US" sz="1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275" y="1295400"/>
            <a:ext cx="8830325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822" tIns="49526" rIns="100822" bIns="49526"/>
          <a:lstStyle/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b="0" dirty="0" smtClean="0">
                <a:cs typeface="+mn-cs"/>
              </a:rPr>
              <a:t>Cogging compensation for 2 step skew with r1=r2 motor is still unacceptable in PSA car in Saginaw.</a:t>
            </a:r>
            <a:endParaRPr lang="en-US" dirty="0"/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600" dirty="0" smtClean="0"/>
              <a:t>GMUTS 6 (SAE </a:t>
            </a:r>
            <a:r>
              <a:rPr lang="en-US" sz="1600" dirty="0"/>
              <a:t>7) - </a:t>
            </a:r>
            <a:r>
              <a:rPr lang="en-US" sz="1600" dirty="0" smtClean="0"/>
              <a:t>wheels </a:t>
            </a:r>
            <a:r>
              <a:rPr lang="en-US" sz="1600" dirty="0"/>
              <a:t>up, 0 assist, cog </a:t>
            </a:r>
            <a:r>
              <a:rPr lang="en-US" sz="1600" dirty="0" smtClean="0"/>
              <a:t>cancelation </a:t>
            </a:r>
            <a:r>
              <a:rPr lang="en-US" sz="1600" dirty="0"/>
              <a:t>ON</a:t>
            </a:r>
            <a:endParaRPr lang="en-US" sz="1600" dirty="0" smtClean="0"/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600" b="0" dirty="0" smtClean="0">
                <a:cs typeface="+mn-cs"/>
              </a:rPr>
              <a:t>Dominant part of annoyance confirmed to be 36</a:t>
            </a:r>
            <a:r>
              <a:rPr lang="en-US" sz="1600" b="0" baseline="30000" dirty="0" smtClean="0">
                <a:cs typeface="+mn-cs"/>
              </a:rPr>
              <a:t>th</a:t>
            </a:r>
            <a:r>
              <a:rPr lang="en-US" sz="1600" b="0" dirty="0" smtClean="0">
                <a:cs typeface="+mn-cs"/>
              </a:rPr>
              <a:t> order</a:t>
            </a: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600" dirty="0" smtClean="0"/>
              <a:t>Variation in hand wheel speed produced a modulation of the noise as it passed through resonances increasing the annoyance</a:t>
            </a:r>
            <a:endParaRPr lang="en-US" b="0" dirty="0">
              <a:cs typeface="+mn-cs"/>
            </a:endParaRP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1400" b="0" dirty="0"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24422"/>
            <a:ext cx="5943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3048000"/>
            <a:ext cx="4191000" cy="132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Green trace- </a:t>
            </a:r>
            <a:r>
              <a:rPr lang="en-US" dirty="0">
                <a:solidFill>
                  <a:schemeClr val="tx1"/>
                </a:solidFill>
              </a:rPr>
              <a:t>SN023 with cog </a:t>
            </a:r>
            <a:r>
              <a:rPr lang="en-US" dirty="0" smtClean="0">
                <a:solidFill>
                  <a:schemeClr val="tx1"/>
                </a:solidFill>
              </a:rPr>
              <a:t>cancel </a:t>
            </a:r>
          </a:p>
          <a:p>
            <a:r>
              <a:rPr lang="en-US" dirty="0">
                <a:solidFill>
                  <a:schemeClr val="tx1"/>
                </a:solidFill>
              </a:rPr>
              <a:t>Red </a:t>
            </a:r>
            <a:r>
              <a:rPr lang="en-US" dirty="0" smtClean="0">
                <a:solidFill>
                  <a:schemeClr val="tx1"/>
                </a:solidFill>
              </a:rPr>
              <a:t>trace-    BEV 3 step skew           </a:t>
            </a:r>
          </a:p>
          <a:p>
            <a:r>
              <a:rPr lang="en-US" dirty="0">
                <a:solidFill>
                  <a:schemeClr val="tx1"/>
                </a:solidFill>
              </a:rPr>
              <a:t>Blue </a:t>
            </a:r>
            <a:r>
              <a:rPr lang="en-US" dirty="0" smtClean="0">
                <a:solidFill>
                  <a:schemeClr val="tx1"/>
                </a:solidFill>
              </a:rPr>
              <a:t>trace-    24mm No Magnets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Black trace-   Proposed </a:t>
            </a:r>
            <a:r>
              <a:rPr lang="en-US" dirty="0" err="1" smtClean="0">
                <a:solidFill>
                  <a:schemeClr val="tx1"/>
                </a:solidFill>
              </a:rPr>
              <a:t>Mz</a:t>
            </a:r>
            <a:r>
              <a:rPr lang="en-US" dirty="0" smtClean="0">
                <a:solidFill>
                  <a:schemeClr val="tx1"/>
                </a:solidFill>
              </a:rPr>
              <a:t> limit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Solid is (+) </a:t>
            </a:r>
            <a:r>
              <a:rPr lang="en-US" sz="1200" dirty="0" err="1" smtClean="0">
                <a:solidFill>
                  <a:schemeClr val="tx1"/>
                </a:solidFill>
              </a:rPr>
              <a:t>dir</a:t>
            </a:r>
            <a:r>
              <a:rPr lang="en-US" sz="1200" dirty="0" smtClean="0">
                <a:solidFill>
                  <a:schemeClr val="tx1"/>
                </a:solidFill>
              </a:rPr>
              <a:t>, Dash is (-) </a:t>
            </a:r>
            <a:r>
              <a:rPr lang="en-US" sz="1200" dirty="0" err="1" smtClean="0">
                <a:solidFill>
                  <a:schemeClr val="tx1"/>
                </a:solidFill>
              </a:rPr>
              <a:t>dir</a:t>
            </a:r>
            <a:r>
              <a:rPr lang="en-US" sz="1200" dirty="0" smtClean="0">
                <a:solidFill>
                  <a:schemeClr val="tx1"/>
                </a:solidFill>
              </a:rPr>
              <a:t> looking into motor shaft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6557" y="400633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14400"/>
          </a:xfrm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sz="1600" dirty="0"/>
              <a:t>NVH Topic: Motor Noise – 2 Step Skewed </a:t>
            </a:r>
            <a:r>
              <a:rPr lang="en-US" sz="1600" dirty="0" smtClean="0"/>
              <a:t>Pole Shaped Magnet</a:t>
            </a:r>
            <a:r>
              <a:rPr lang="en-US" sz="1600" dirty="0"/>
              <a:t/>
            </a:r>
            <a:br>
              <a:rPr lang="en-US" sz="1600" dirty="0"/>
            </a:br>
            <a:endParaRPr lang="en-US" sz="1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275" y="1295400"/>
            <a:ext cx="8830325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822" tIns="49526" rIns="100822" bIns="49526"/>
          <a:lstStyle/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dirty="0" smtClean="0"/>
              <a:t>2 Step Skew Pole Shaped rotors are being build into </a:t>
            </a:r>
            <a:r>
              <a:rPr lang="en-US" sz="2400" dirty="0" err="1" smtClean="0"/>
              <a:t>powerpacks</a:t>
            </a:r>
            <a:r>
              <a:rPr lang="en-US" sz="2400" dirty="0" smtClean="0"/>
              <a:t> and will go to vehicle before end of week. (21mm)  Bench </a:t>
            </a:r>
            <a:r>
              <a:rPr lang="en-US" sz="2400" dirty="0" smtClean="0"/>
              <a:t>test </a:t>
            </a:r>
            <a:r>
              <a:rPr lang="en-US" sz="2400" dirty="0" smtClean="0"/>
              <a:t>cogging values look. (&lt;2mNm)</a:t>
            </a: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 smtClean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 smtClean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 smtClean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If cogging noise performance with zero torque command </a:t>
            </a:r>
            <a:r>
              <a:rPr lang="en-US" sz="2400" dirty="0" smtClean="0">
                <a:solidFill>
                  <a:srgbClr val="FF0000"/>
                </a:solidFill>
              </a:rPr>
              <a:t>looks </a:t>
            </a:r>
            <a:r>
              <a:rPr lang="en-US" sz="2400" dirty="0" smtClean="0">
                <a:solidFill>
                  <a:srgbClr val="FF0000"/>
                </a:solidFill>
              </a:rPr>
              <a:t>good.  Team will focus on developing TR cancelation algorithms to check powered noise performance.</a:t>
            </a: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14400"/>
          </a:xfrm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sz="1600" dirty="0"/>
              <a:t>NVH Topic: Motor Noise – 2 Step Skewed Magnet</a:t>
            </a:r>
            <a:br>
              <a:rPr lang="en-US" sz="1600" dirty="0"/>
            </a:br>
            <a:r>
              <a:rPr lang="en-US" sz="1600" dirty="0" smtClean="0"/>
              <a:t>Variable Angle Skew Rotors Results</a:t>
            </a:r>
            <a:endParaRPr lang="en-US" sz="1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275" y="1295400"/>
            <a:ext cx="8830325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822" tIns="49526" rIns="100822" bIns="49526"/>
          <a:lstStyle/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 smtClean="0"/>
              <a:t>Variable angle skewed rotors test results are consistent with model results.</a:t>
            </a: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 smtClean="0"/>
              <a:t>  </a:t>
            </a:r>
            <a:r>
              <a:rPr lang="en-US" sz="1400" dirty="0"/>
              <a:t>Benefits of 18</a:t>
            </a:r>
            <a:r>
              <a:rPr lang="en-US" sz="1400" baseline="30000" dirty="0"/>
              <a:t>th</a:t>
            </a:r>
            <a:r>
              <a:rPr lang="en-US" sz="1400" dirty="0"/>
              <a:t> order cogging cancellation</a:t>
            </a:r>
          </a:p>
          <a:p>
            <a:pPr marL="1200150" lvl="2" indent="-28575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Better resolution of controller/sensors for compensation (lower frequencies targeted)</a:t>
            </a:r>
          </a:p>
          <a:p>
            <a:pPr marL="1200150" lvl="2" indent="-28575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For same HWRPM, the frequency content of 18</a:t>
            </a:r>
            <a:r>
              <a:rPr lang="en-US" sz="1400" baseline="30000" dirty="0"/>
              <a:t>th</a:t>
            </a:r>
            <a:r>
              <a:rPr lang="en-US" sz="1400" dirty="0"/>
              <a:t> order is lower (more engine masking noise, ears are less sensitive – A weighting, and the radiation efficiency is usually less)</a:t>
            </a:r>
          </a:p>
          <a:p>
            <a:pPr marL="1200150" lvl="2" indent="-28575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Higher HWRPM are required to excite the same resonances as 36</a:t>
            </a:r>
            <a:r>
              <a:rPr lang="en-US" sz="1400" baseline="30000" dirty="0"/>
              <a:t>th</a:t>
            </a:r>
            <a:r>
              <a:rPr lang="en-US" sz="1400" dirty="0"/>
              <a:t> order (100 RPM vs. 50 RPM)  </a:t>
            </a: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dirty="0" smtClean="0"/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sz="1400" b="0" dirty="0"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4868536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4479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750</TotalTime>
  <Words>335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2014-Internal-Template_Final</vt:lpstr>
      <vt:lpstr>NVH Topic: Motor Noise – 2 Step Skew Magnet</vt:lpstr>
      <vt:lpstr>NVH Topic: Motor Noise – 2 Step Skewed Magnet PSA B618 Vehicle Testing</vt:lpstr>
      <vt:lpstr>NVH Topic: Motor Noise – 2 Step Skewed Pole Shaped Magnet </vt:lpstr>
      <vt:lpstr>NVH Topic: Motor Noise – 2 Step Skewed Magnet Variable Angle Skew Rotors Results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Cowan, Bryan</dc:creator>
  <cp:lastModifiedBy>Beyerlein, Bob</cp:lastModifiedBy>
  <cp:revision>38</cp:revision>
  <cp:lastPrinted>2014-12-03T13:13:45Z</cp:lastPrinted>
  <dcterms:created xsi:type="dcterms:W3CDTF">2014-01-27T12:51:51Z</dcterms:created>
  <dcterms:modified xsi:type="dcterms:W3CDTF">2015-01-07T21:05:58Z</dcterms:modified>
</cp:coreProperties>
</file>