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CM-78: Spring Worm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Isolators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1" y="990600"/>
            <a:ext cx="54864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sprin</a:t>
            </a:r>
            <a:r>
              <a:rPr lang="en-US" sz="2000" dirty="0" smtClean="0">
                <a:solidFill>
                  <a:schemeClr val="dk1"/>
                </a:solidFill>
              </a:rPr>
              <a:t>g isolators for production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3.0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Fix low temperature reversal clunk issue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Improve robustness (bumper geometry change)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ASAP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Brad </a:t>
            </a:r>
            <a:r>
              <a:rPr lang="en-US" sz="2000" dirty="0" err="1" smtClean="0">
                <a:solidFill>
                  <a:schemeClr val="dk1"/>
                </a:solidFill>
              </a:rPr>
              <a:t>Sundholm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 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24600" y="699650"/>
            <a:ext cx="21104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24FE16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40" y="4114800"/>
            <a:ext cx="3267217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2" t="28045" r="53197" b="10623"/>
          <a:stretch/>
        </p:blipFill>
        <p:spPr bwMode="auto">
          <a:xfrm>
            <a:off x="6688800" y="1371600"/>
            <a:ext cx="1382096" cy="26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638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Wave Bumper </a:t>
            </a:r>
            <a:r>
              <a:rPr lang="en-US" sz="1800" dirty="0" smtClean="0">
                <a:solidFill>
                  <a:schemeClr val="dk1"/>
                </a:solidFill>
              </a:rPr>
              <a:t>Spring Isolator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Clearance to OD of bumper fixed bumper stick issue.  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Cold clunk issue still present.</a:t>
            </a:r>
          </a:p>
          <a:p>
            <a:pPr lvl="1" indent="-250825"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Project has been cancelled.</a:t>
            </a: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32004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LMC stack low temp reversal clunk issue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4343400"/>
            <a:ext cx="3886200" cy="21336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lvl="1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TBD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477000" y="699654"/>
            <a:ext cx="2133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24FE16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CCM-78: Worm Spring Isolators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99</Words>
  <Application>Microsoft Office PowerPoint</Application>
  <PresentationFormat>On-screen Show 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CCM-78: Spring Worm Isolators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Sundholm, Brad</cp:lastModifiedBy>
  <cp:revision>20</cp:revision>
  <dcterms:modified xsi:type="dcterms:W3CDTF">2016-02-24T20:13:36Z</dcterms:modified>
</cp:coreProperties>
</file>