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985000" cy="92837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2010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55953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71575" y="695325"/>
            <a:ext cx="4641849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817611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55953" y="8817611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791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5908675"/>
            <a:ext cx="2362200" cy="67468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089025" y="2819400"/>
            <a:ext cx="6931024" cy="530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None/>
              <a:defRPr/>
            </a:lvl1pPr>
            <a:lvl2pPr marL="571500" marR="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508000" y="1447800"/>
            <a:ext cx="8099425" cy="1262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2095499" y="-342900"/>
            <a:ext cx="49530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4571999" y="2133599"/>
            <a:ext cx="61721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381000" y="152400"/>
            <a:ext cx="6172199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57200" y="38481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4000" cy="103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marR="0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marR="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477000" y="187325"/>
            <a:ext cx="2286000" cy="650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76200" y="762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-US" sz="2800" b="1" i="0" u="none" strike="noStrike" cap="none" baseline="0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CM-109: Non-</a:t>
            </a:r>
            <a:r>
              <a:rPr lang="en-US" sz="2800" b="1" i="0" u="none" strike="noStrike" cap="none" baseline="0" dirty="0" err="1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Delashed</a:t>
            </a:r>
            <a:r>
              <a:rPr lang="en-US" sz="2800" b="1" i="0" u="none" strike="noStrike" cap="none" baseline="0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 Pinion</a:t>
            </a:r>
            <a:endParaRPr lang="en-US" sz="2800" b="1" i="0" u="none" strike="noStrike" cap="none" baseline="0" dirty="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52400" y="990600"/>
            <a:ext cx="6602555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1775" marR="0" lvl="0" indent="-231775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 the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issue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lang="en-US" sz="24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Deliverables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 and prove a non-</a:t>
            </a:r>
            <a:r>
              <a:rPr lang="en-US" sz="20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delash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gear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axis.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Support implementation. 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design in time for 1v5 and Next Gen UKL</a:t>
            </a:r>
            <a:endParaRPr lang="en-US" sz="2000" dirty="0" smtClean="0">
              <a:solidFill>
                <a:schemeClr val="dk1"/>
              </a:solidFill>
            </a:endParaRPr>
          </a:p>
          <a:p>
            <a:pPr lvl="2" indent="-228600">
              <a:spcBef>
                <a:spcPts val="400"/>
              </a:spcBef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Samples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ordered on time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Members/Customers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Team Members: Jason </a:t>
            </a:r>
            <a:r>
              <a:rPr lang="en-US" sz="2000" dirty="0" err="1" smtClean="0">
                <a:solidFill>
                  <a:schemeClr val="dk1"/>
                </a:solidFill>
              </a:rPr>
              <a:t>Kandal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Customers: </a:t>
            </a:r>
            <a:r>
              <a:rPr lang="en-US" sz="2000" dirty="0" smtClean="0">
                <a:solidFill>
                  <a:schemeClr val="dk1"/>
                </a:solidFill>
              </a:rPr>
              <a:t>Johan </a:t>
            </a:r>
            <a:r>
              <a:rPr lang="en-US" sz="2000" dirty="0" err="1" smtClean="0">
                <a:solidFill>
                  <a:schemeClr val="dk1"/>
                </a:solidFill>
              </a:rPr>
              <a:t>Pieters</a:t>
            </a:r>
            <a:r>
              <a:rPr lang="en-US" sz="2000" dirty="0" smtClean="0">
                <a:solidFill>
                  <a:schemeClr val="dk1"/>
                </a:solidFill>
              </a:rPr>
              <a:t>, Don Smith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6172200" y="699650"/>
            <a:ext cx="2262899" cy="3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updated</a:t>
            </a: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dirty="0" smtClean="0">
                <a:solidFill>
                  <a:schemeClr val="dk1"/>
                </a:solidFill>
              </a:rPr>
              <a:t>02SE15</a:t>
            </a:r>
            <a:endParaRPr lang="en-US"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496" y="1066850"/>
            <a:ext cx="3340701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4572000" cy="5105399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 Update:</a:t>
            </a: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Design complete</a:t>
            </a: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FEA complete</a:t>
            </a: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Review w/ plant and 1v5 team complete</a:t>
            </a:r>
            <a:endParaRPr lang="en-US" sz="1800" dirty="0" smtClean="0">
              <a:solidFill>
                <a:schemeClr val="dk1"/>
              </a:solidFill>
            </a:endParaRPr>
          </a:p>
          <a:p>
            <a:pPr marL="723900" lvl="2" indent="0">
              <a:buSzPct val="100000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571500" marR="0" lvl="1" indent="-152400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None/>
            </a:pPr>
            <a:endParaRPr sz="16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5029200" y="1143000"/>
            <a:ext cx="3886200" cy="2552699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Challenges: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Production intent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NVH </a:t>
            </a:r>
            <a:endParaRPr lang="en-US"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5029200" y="3771900"/>
            <a:ext cx="3886200" cy="24765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Actions: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Receive samples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Test on durability and in vehicle</a:t>
            </a:r>
            <a:endParaRPr lang="en-US" sz="1800" dirty="0" smtClean="0">
              <a:solidFill>
                <a:schemeClr val="dk1"/>
              </a:solidFill>
            </a:endParaRP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953000" y="699654"/>
            <a:ext cx="3657600" cy="3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updated</a:t>
            </a: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dirty="0" smtClean="0">
                <a:solidFill>
                  <a:schemeClr val="dk1"/>
                </a:solidFill>
              </a:rPr>
              <a:t>02SE15</a:t>
            </a:r>
            <a:endParaRPr lang="en-US"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44938" y="2446514"/>
            <a:ext cx="2027520" cy="1082076"/>
            <a:chOff x="3655464" y="3733800"/>
            <a:chExt cx="5486400" cy="2928060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5464" y="3733800"/>
              <a:ext cx="5486400" cy="2928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Up Arrow 15"/>
            <p:cNvSpPr/>
            <p:nvPr/>
          </p:nvSpPr>
          <p:spPr>
            <a:xfrm>
              <a:off x="6035040" y="5105400"/>
              <a:ext cx="274320" cy="914400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542212" y="3259294"/>
            <a:ext cx="2362200" cy="1263436"/>
            <a:chOff x="2483186" y="132983"/>
            <a:chExt cx="5486400" cy="2934433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186" y="132983"/>
              <a:ext cx="5486400" cy="2934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Down Arrow 35"/>
            <p:cNvSpPr/>
            <p:nvPr/>
          </p:nvSpPr>
          <p:spPr>
            <a:xfrm>
              <a:off x="4845386" y="1123583"/>
              <a:ext cx="274320" cy="9144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2796" y="4118655"/>
            <a:ext cx="1752600" cy="937462"/>
            <a:chOff x="3657600" y="3733800"/>
            <a:chExt cx="5486400" cy="2934663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0" y="3733800"/>
              <a:ext cx="5486400" cy="2934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ight Arrow 20"/>
            <p:cNvSpPr/>
            <p:nvPr/>
          </p:nvSpPr>
          <p:spPr>
            <a:xfrm>
              <a:off x="4419600" y="5073495"/>
              <a:ext cx="914400" cy="27432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Arrow 21"/>
            <p:cNvSpPr/>
            <p:nvPr/>
          </p:nvSpPr>
          <p:spPr>
            <a:xfrm>
              <a:off x="6934200" y="5063971"/>
              <a:ext cx="914400" cy="27432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655695" y="4910872"/>
            <a:ext cx="3293090" cy="1760544"/>
            <a:chOff x="3657600" y="3733800"/>
            <a:chExt cx="5486400" cy="2933126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0" y="3733800"/>
              <a:ext cx="5486400" cy="293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Up Arrow 25"/>
            <p:cNvSpPr/>
            <p:nvPr/>
          </p:nvSpPr>
          <p:spPr>
            <a:xfrm>
              <a:off x="8130540" y="5715000"/>
              <a:ext cx="274320" cy="914400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7253005" y="4800600"/>
              <a:ext cx="1357595" cy="0"/>
            </a:xfrm>
            <a:prstGeom prst="line">
              <a:avLst/>
            </a:prstGeom>
            <a:ln w="317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253004" y="4903067"/>
              <a:ext cx="1357595" cy="0"/>
            </a:xfrm>
            <a:prstGeom prst="line">
              <a:avLst/>
            </a:prstGeom>
            <a:ln w="317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7315200" y="4267200"/>
              <a:ext cx="0" cy="495713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8313278" y="4267200"/>
              <a:ext cx="0" cy="495713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7315200" y="4934076"/>
              <a:ext cx="0" cy="532574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8329657" y="4937693"/>
              <a:ext cx="0" cy="532575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8117008" y="4005590"/>
              <a:ext cx="959301" cy="3076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Gap closed</a:t>
              </a:r>
              <a:endParaRPr lang="en-US" sz="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934201" y="4005590"/>
              <a:ext cx="1044762" cy="3076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Gap remains</a:t>
              </a:r>
              <a:endParaRPr lang="en-US" sz="600" dirty="0"/>
            </a:p>
          </p:txBody>
        </p:sp>
      </p:grpSp>
      <p:sp>
        <p:nvSpPr>
          <p:cNvPr id="38" name="Shape 102"/>
          <p:cNvSpPr txBox="1">
            <a:spLocks noGrp="1"/>
          </p:cNvSpPr>
          <p:nvPr>
            <p:ph type="title"/>
          </p:nvPr>
        </p:nvSpPr>
        <p:spPr>
          <a:xfrm>
            <a:off x="76200" y="762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-US" sz="2800" b="1" i="0" u="none" strike="noStrike" cap="none" baseline="0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CM-109: Non-</a:t>
            </a:r>
            <a:r>
              <a:rPr lang="en-US" sz="2800" b="1" i="0" u="none" strike="noStrike" cap="none" baseline="0" dirty="0" err="1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Delashed</a:t>
            </a:r>
            <a:r>
              <a:rPr lang="en-US" sz="2800" b="1" i="0" u="none" strike="noStrike" cap="none" baseline="0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 Pinion</a:t>
            </a:r>
            <a:endParaRPr lang="en-US" sz="2800" b="1" i="0" u="none" strike="noStrike" cap="none" baseline="0" dirty="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Nexteer PPT_template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103</Words>
  <Application>Microsoft Office PowerPoint</Application>
  <PresentationFormat>On-screen Show (4:3)</PresentationFormat>
  <Paragraphs>32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Nexteer PPT_template</vt:lpstr>
      <vt:lpstr>RCM-109: Non-Delashed Pinion</vt:lpstr>
      <vt:lpstr>RCM-109: Non-Delashed Pinion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FE134: Nexstep Medical Assist</dc:title>
  <dc:creator>von Matt, Nik A</dc:creator>
  <cp:lastModifiedBy>von Matt, Nik A</cp:lastModifiedBy>
  <cp:revision>11</cp:revision>
  <dcterms:modified xsi:type="dcterms:W3CDTF">2015-09-02T12:05:41Z</dcterms:modified>
</cp:coreProperties>
</file>