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62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5953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9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571999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381000" y="152400"/>
            <a:ext cx="6172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marR="0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RCM-92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: Alternative Sealing Methods (Dry)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6602555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Paper gaskets and cure in place seals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XX</a:t>
            </a:r>
            <a:endParaRPr lang="en-US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Robust methods for sealing and rework able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 cost solution 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Proven it will seal in correct application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is in line with other methods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Members/Customers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Team names </a:t>
            </a:r>
            <a:r>
              <a:rPr lang="en-US" sz="2000" dirty="0" smtClean="0">
                <a:solidFill>
                  <a:schemeClr val="dk1"/>
                </a:solidFill>
              </a:rPr>
              <a:t>Jeff Krueger Kevin McClendon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Customers: </a:t>
            </a:r>
            <a:r>
              <a:rPr lang="en-US" sz="2000" dirty="0" smtClean="0">
                <a:solidFill>
                  <a:schemeClr val="dk1"/>
                </a:solidFill>
              </a:rPr>
              <a:t>Applications group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172200" y="699650"/>
            <a:ext cx="22628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26JA15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23975"/>
            <a:ext cx="27051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3581400"/>
            <a:ext cx="29527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4572000" cy="51053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Update: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Tested on BMW MCV and UKL programs</a:t>
            </a:r>
            <a:endParaRPr lang="en-US" sz="1800" dirty="0">
              <a:solidFill>
                <a:schemeClr val="dk1"/>
              </a:solidFill>
            </a:endParaRP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Did seal the motor to assist </a:t>
            </a:r>
            <a:r>
              <a:rPr lang="en-US" sz="1800" dirty="0" err="1" smtClean="0">
                <a:solidFill>
                  <a:schemeClr val="dk1"/>
                </a:solidFill>
              </a:rPr>
              <a:t>mech</a:t>
            </a:r>
            <a:r>
              <a:rPr lang="en-US" sz="1800" dirty="0" smtClean="0">
                <a:solidFill>
                  <a:schemeClr val="dk1"/>
                </a:solidFill>
              </a:rPr>
              <a:t> joint</a:t>
            </a:r>
            <a:endParaRPr lang="en-US" sz="1800" dirty="0">
              <a:solidFill>
                <a:schemeClr val="dk1"/>
              </a:solidFill>
            </a:endParaRP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was slightly higher then current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wet seal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Did component level testing and pasted water intrusion testing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detailed FEA results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endParaRPr lang="en-US" sz="18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3900" lvl="2" indent="0">
              <a:buSzPct val="100000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571500" marR="0" lvl="1" indent="-152400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049520" y="1061774"/>
            <a:ext cx="3886200" cy="25526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endParaRPr lang="en-US" sz="18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Finding an application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029200" y="3771900"/>
            <a:ext cx="3886200" cy="24765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Actions: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Waiting for a program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53000" y="699654"/>
            <a:ext cx="3657600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26</a:t>
            </a:r>
            <a:r>
              <a:rPr lang="en-US" sz="1600" dirty="0" smtClean="0">
                <a:solidFill>
                  <a:schemeClr val="dk1"/>
                </a:solidFill>
              </a:rPr>
              <a:t>JA15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" name="Shape 102"/>
          <p:cNvSpPr txBox="1">
            <a:spLocks/>
          </p:cNvSpPr>
          <p:nvPr/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SzPct val="25000"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XCM-xx: Issue Name</a:t>
            </a:r>
            <a:endParaRPr lang="en-US" sz="2800" b="1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126</Words>
  <Application>Microsoft Office PowerPoint</Application>
  <PresentationFormat>On-screen Show (4:3)</PresentationFormat>
  <Paragraphs>33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RCM-92: Alternative Sealing Methods (Dry)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FE134: Nexstep Medical Assist</dc:title>
  <dc:creator>von Matt, Nik A</dc:creator>
  <cp:lastModifiedBy>Krueger, Jeff H</cp:lastModifiedBy>
  <cp:revision>11</cp:revision>
  <dcterms:modified xsi:type="dcterms:W3CDTF">2015-01-26T13:29:46Z</dcterms:modified>
</cp:coreProperties>
</file>