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23" autoAdjust="0"/>
  </p:normalViewPr>
  <p:slideViewPr>
    <p:cSldViewPr>
      <p:cViewPr>
        <p:scale>
          <a:sx n="90" d="100"/>
          <a:sy n="90" d="100"/>
        </p:scale>
        <p:origin x="-14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704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July 20,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Integrated Ball Nut Bearing Assembly- Manufacture Internally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17,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381000" y="11430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CW Bearing is currently a strategic supplier of the Ball Nut Assembly to develop and grow the business within GSM</a:t>
            </a:r>
          </a:p>
          <a:p>
            <a:pPr lvl="1"/>
            <a:r>
              <a:rPr lang="en-US" dirty="0" smtClean="0"/>
              <a:t>CW Bearing is breaking ground in Northville, MI to support T1XX program specifically for the integrated ball nut bearing</a:t>
            </a:r>
          </a:p>
          <a:p>
            <a:pPr lvl="1"/>
            <a:r>
              <a:rPr lang="en-US" dirty="0" smtClean="0"/>
              <a:t>GSM is in discussions to establish a footprint within Mexico to assist in assembly and development of new programs for the integrated ball nut.</a:t>
            </a:r>
          </a:p>
          <a:p>
            <a:pPr lvl="1"/>
            <a:r>
              <a:rPr lang="en-US" dirty="0" smtClean="0"/>
              <a:t>Please note that we have agreed upon Terms and Conditions which cover Warranty, Recall, Liability, Service, and Indemnification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to Outside Suppliers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was sent to Ina Schaeffler and Koyo Bearing to investigate an interest in developing </a:t>
            </a:r>
            <a:r>
              <a:rPr lang="en-US" dirty="0" smtClean="0"/>
              <a:t>an Integrated </a:t>
            </a:r>
            <a:r>
              <a:rPr lang="en-US" dirty="0"/>
              <a:t>Ball Nut Assembly with Nexteer. </a:t>
            </a:r>
            <a:endParaRPr lang="en-US" dirty="0" smtClean="0"/>
          </a:p>
          <a:p>
            <a:pPr lvl="1"/>
            <a:r>
              <a:rPr lang="en-US" dirty="0" smtClean="0"/>
              <a:t>Quote any design and development costs (</a:t>
            </a:r>
            <a:r>
              <a:rPr lang="en-US" dirty="0" err="1" smtClean="0"/>
              <a:t>i.e</a:t>
            </a:r>
            <a:r>
              <a:rPr lang="en-US" dirty="0" smtClean="0"/>
              <a:t> consultant)</a:t>
            </a:r>
          </a:p>
          <a:p>
            <a:pPr lvl="1"/>
            <a:r>
              <a:rPr lang="en-US" dirty="0" smtClean="0"/>
              <a:t>Understand capital investment</a:t>
            </a:r>
          </a:p>
          <a:p>
            <a:pPr lvl="1"/>
            <a:r>
              <a:rPr lang="en-US" dirty="0" smtClean="0"/>
              <a:t>Request was to design and develop parts for:</a:t>
            </a:r>
          </a:p>
          <a:p>
            <a:pPr lvl="2"/>
            <a:r>
              <a:rPr lang="en-US" dirty="0" smtClean="0"/>
              <a:t>Outer Race</a:t>
            </a:r>
          </a:p>
          <a:p>
            <a:pPr lvl="2"/>
            <a:r>
              <a:rPr lang="en-US" dirty="0" smtClean="0"/>
              <a:t>Cage</a:t>
            </a:r>
          </a:p>
          <a:p>
            <a:pPr lvl="2"/>
            <a:r>
              <a:rPr lang="en-US" dirty="0" smtClean="0"/>
              <a:t>Balls </a:t>
            </a:r>
          </a:p>
          <a:p>
            <a:pPr lvl="2"/>
            <a:r>
              <a:rPr lang="en-US" dirty="0" smtClean="0"/>
              <a:t>Grease</a:t>
            </a:r>
          </a:p>
          <a:p>
            <a:pPr marL="746125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07" y="3810000"/>
            <a:ext cx="212753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1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Ball Nut Bearing Assembly</a:t>
            </a:r>
            <a:br>
              <a:rPr lang="en-US" dirty="0" smtClean="0"/>
            </a:br>
            <a:r>
              <a:rPr lang="en-US" sz="1400" dirty="0" smtClean="0"/>
              <a:t>Response from INA Schaeffler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1524000"/>
            <a:ext cx="4038599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2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Ball Nut Bearing Assembly</a:t>
            </a:r>
            <a:br>
              <a:rPr lang="en-US" dirty="0" smtClean="0"/>
            </a:br>
            <a:r>
              <a:rPr lang="en-US" sz="1400" dirty="0" smtClean="0"/>
              <a:t>Response from Koyo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84" y="1447800"/>
            <a:ext cx="5068008" cy="45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Response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 Bearing Suppliers objectives are to design, manufacture, and assemble in house.</a:t>
            </a:r>
          </a:p>
          <a:p>
            <a:r>
              <a:rPr lang="en-US" dirty="0" smtClean="0"/>
              <a:t>They specialize in the design and development of these components and normally provide a warranty based on the dynamic loads of the system.</a:t>
            </a:r>
          </a:p>
          <a:p>
            <a:r>
              <a:rPr lang="en-US" dirty="0" smtClean="0"/>
              <a:t>For example they will not provide a warranty or guarantee for the balls if the surface they ride on is not machined internally by them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9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</Template>
  <TotalTime>299</TotalTime>
  <Words>231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2014-Internal-Template_Final</vt:lpstr>
      <vt:lpstr>Integrated Ball Nut Bearing Assembly- Manufacture Internally</vt:lpstr>
      <vt:lpstr>GSM Strategy</vt:lpstr>
      <vt:lpstr>Request to Outside Suppliers</vt:lpstr>
      <vt:lpstr>Integrated Ball Nut Bearing Assembly Response from INA Schaeffler </vt:lpstr>
      <vt:lpstr>Integrated Ball Nut Bearing Assembly Response from Koyo</vt:lpstr>
      <vt:lpstr>Overall Response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Albrecht, Elizabeth A</dc:creator>
  <cp:lastModifiedBy>Matison, Matthew J.</cp:lastModifiedBy>
  <cp:revision>13</cp:revision>
  <cp:lastPrinted>2014-01-09T14:42:06Z</cp:lastPrinted>
  <dcterms:created xsi:type="dcterms:W3CDTF">2014-01-31T19:47:48Z</dcterms:created>
  <dcterms:modified xsi:type="dcterms:W3CDTF">2015-07-20T16:52:46Z</dcterms:modified>
</cp:coreProperties>
</file>