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01" r:id="rId2"/>
  </p:sldMasterIdLst>
  <p:notesMasterIdLst>
    <p:notesMasterId r:id="rId4"/>
  </p:notesMasterIdLst>
  <p:handoutMasterIdLst>
    <p:handoutMasterId r:id="rId5"/>
  </p:handoutMasterIdLst>
  <p:sldIdLst>
    <p:sldId id="304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430" autoAdjust="0"/>
  </p:normalViewPr>
  <p:slideViewPr>
    <p:cSldViewPr>
      <p:cViewPr>
        <p:scale>
          <a:sx n="60" d="100"/>
          <a:sy n="60" d="100"/>
        </p:scale>
        <p:origin x="-169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96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12763B1-D9D7-4879-866B-4A018F01DA11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8521E1E-B217-4E90-A6C1-B1EB8DE01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1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2015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6E2BBD1-8EC0-48AB-99BF-58838936CB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10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PageRev-JMJ_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800"/>
              <a:t>Nexteer Proprietary</a:t>
            </a:r>
          </a:p>
        </p:txBody>
      </p:sp>
      <p:pic>
        <p:nvPicPr>
          <p:cNvPr id="6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08675"/>
            <a:ext cx="23622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9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4D382-7380-406A-A381-AC166E025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909B-F041-4224-A07D-5EF5181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2F5A4-9581-46AA-8169-3E0AE7116792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5E64-0BF5-4E2C-80CC-98CF9F891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22100-C47E-45B6-9C52-4795E9DD0E3E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412F-199E-46B5-914F-AD16F5C02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9489-3818-43B4-BFF6-D13C58DDF5E5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1230-2486-4CE1-A6A6-BBE24F2971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10AC-4C06-4A28-ADDF-A9B0F0CE4380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3F79-489B-4EC6-964C-6AC0097A1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0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D3AB-A9AA-4CA5-9435-1EB3C95A4C62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428E-A094-44FD-996C-144C865A7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F2C5A-50C2-435B-BE7D-9C5EE9308AAF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7990-5AAB-4CE6-AFB1-FFF499A82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1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9CD86-287B-46AD-B00B-CC6D5E10FD39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645F-BC2E-46D4-81B7-EB8AE9F8D5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9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3B2CD-B12C-49D2-BAB2-D15BDBD2BA54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A11E-5FAF-43A0-B029-36C393CCB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6527-8255-4CF4-9099-EA6CAE2CA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1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05F10-C4CF-492E-A96D-628E1DB4A9FA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D8D1A-FCDF-4F28-A4F6-AB98C07CA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7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2ED69-6D17-4F38-A60A-5C5F8D0EDE95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D0276-416B-4D82-A198-3BEEFC085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7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CC5D6-9F21-4334-A25E-C566C82ED394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C7D6-CDD9-4B21-9B80-C194EE9BCB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3C93F-80B7-4F97-BE61-BDE93C0CF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A72D8-8985-48AA-9F0C-2C95D8184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CED3-7D81-450A-A278-EF40F9CD4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DDD28-BB0B-425C-8991-6C1CB04FF4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5DB83-AA67-4BE9-99B6-771B34915A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8C1F5-A769-48D7-B4CB-167FA5413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62169-D3A9-4400-A2B1-59C273AE77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Rev-JMJ_R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cs typeface="+mn-cs"/>
              </a:defRPr>
            </a:lvl1pPr>
          </a:lstStyle>
          <a:p>
            <a:pPr>
              <a:defRPr/>
            </a:pPr>
            <a:fld id="{5B58350B-F786-452C-B924-987FEFF08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6608763"/>
            <a:ext cx="13716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800"/>
              <a:t>Nexteer Proprietary</a:t>
            </a:r>
          </a:p>
          <a:p>
            <a:endParaRPr lang="en-US" sz="800"/>
          </a:p>
        </p:txBody>
      </p:sp>
      <p:pic>
        <p:nvPicPr>
          <p:cNvPr id="1032" name="Picture 8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088"/>
            <a:ext cx="175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31937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Symbol" pitchFamily="18" charset="2"/>
        <a:buChar char="-"/>
        <a:defRPr sz="2000" b="1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E31937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D6E0357-21B8-4431-934F-458EC4BFFC6E}" type="datetimeFigureOut">
              <a:rPr lang="en-US"/>
              <a:pPr>
                <a:defRPr/>
              </a:pPr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EAB400B-8BD4-45F6-BC8B-A3C05626D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/>
              <a:t>SGMW 200 Digital Position Sensor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u="sng" dirty="0" smtClean="0"/>
              <a:t>Enhancements for Next Build (Week of April 14)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Allegro </a:t>
            </a:r>
            <a:r>
              <a:rPr lang="en-US" dirty="0"/>
              <a:t>BC Chip – </a:t>
            </a:r>
            <a:r>
              <a:rPr lang="en-US" dirty="0" smtClean="0"/>
              <a:t>Significant Enhancement (Refer below)</a:t>
            </a:r>
            <a:endParaRPr lang="en-US" dirty="0"/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update (</a:t>
            </a:r>
            <a:r>
              <a:rPr lang="en-US" dirty="0" err="1"/>
              <a:t>dll</a:t>
            </a:r>
            <a:r>
              <a:rPr lang="en-US" dirty="0"/>
              <a:t> &amp; software release) ….  </a:t>
            </a:r>
            <a:r>
              <a:rPr lang="en-US" dirty="0" smtClean="0"/>
              <a:t>Averaging  </a:t>
            </a:r>
            <a:endParaRPr lang="en-US" dirty="0"/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Probe Housing Shift of 1.0 mm (Location of Hall to Magnet</a:t>
            </a:r>
            <a:r>
              <a:rPr lang="en-US" dirty="0" smtClean="0"/>
              <a:t>)</a:t>
            </a:r>
          </a:p>
          <a:p>
            <a:r>
              <a:rPr lang="en-US" sz="1300" dirty="0"/>
              <a:t>100 samples for the SGMW 200 </a:t>
            </a:r>
            <a:r>
              <a:rPr lang="en-US" sz="1300" dirty="0" err="1"/>
              <a:t>Handwheel</a:t>
            </a:r>
            <a:r>
              <a:rPr lang="en-US" sz="1300" dirty="0"/>
              <a:t> Position sensor using the  new plastic housings along with the new Allegro chips were measured in Suzhou this week and demonstrated a 2x improvement in the Gauss level as expected.  The new software updates (</a:t>
            </a:r>
            <a:r>
              <a:rPr lang="en-US" sz="1300" dirty="0" err="1"/>
              <a:t>dll</a:t>
            </a:r>
            <a:r>
              <a:rPr lang="en-US" sz="1300" dirty="0"/>
              <a:t> &amp; software release) has also been implemented which will reduce our error by 50 % for the builds that will take place later this week</a:t>
            </a:r>
            <a:r>
              <a:rPr lang="en-US" sz="1300" dirty="0" smtClean="0"/>
              <a:t>.</a:t>
            </a:r>
          </a:p>
          <a:p>
            <a:endParaRPr lang="en-US" sz="13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A higher than expected </a:t>
            </a:r>
            <a:r>
              <a:rPr lang="en-US" sz="2000" dirty="0" err="1">
                <a:solidFill>
                  <a:srgbClr val="0070C0"/>
                </a:solidFill>
              </a:rPr>
              <a:t>vernier</a:t>
            </a:r>
            <a:r>
              <a:rPr lang="en-US" sz="2000" dirty="0">
                <a:solidFill>
                  <a:srgbClr val="0070C0"/>
                </a:solidFill>
              </a:rPr>
              <a:t> error (spur gear to </a:t>
            </a:r>
            <a:r>
              <a:rPr lang="en-US" sz="2000" dirty="0" err="1">
                <a:solidFill>
                  <a:srgbClr val="0070C0"/>
                </a:solidFill>
              </a:rPr>
              <a:t>handwheel</a:t>
            </a:r>
            <a:r>
              <a:rPr lang="en-US" sz="2000" dirty="0">
                <a:solidFill>
                  <a:srgbClr val="0070C0"/>
                </a:solidFill>
              </a:rPr>
              <a:t> sensor) was seen on the SGMW 200 </a:t>
            </a:r>
            <a:r>
              <a:rPr lang="en-US" sz="2000" dirty="0" err="1">
                <a:solidFill>
                  <a:srgbClr val="0070C0"/>
                </a:solidFill>
              </a:rPr>
              <a:t>Handwheel</a:t>
            </a:r>
            <a:r>
              <a:rPr lang="en-US" sz="2000" dirty="0">
                <a:solidFill>
                  <a:srgbClr val="0070C0"/>
                </a:solidFill>
              </a:rPr>
              <a:t> position sensor </a:t>
            </a:r>
            <a:r>
              <a:rPr lang="en-US" sz="2000" dirty="0" smtClean="0">
                <a:solidFill>
                  <a:srgbClr val="0070C0"/>
                </a:solidFill>
              </a:rPr>
              <a:t>during </a:t>
            </a:r>
            <a:r>
              <a:rPr lang="en-US" sz="2000" dirty="0">
                <a:solidFill>
                  <a:srgbClr val="0070C0"/>
                </a:solidFill>
              </a:rPr>
              <a:t>the build last week.  Additional tuning of the software associated with the calibration </a:t>
            </a:r>
            <a:r>
              <a:rPr lang="en-US" sz="2000" dirty="0" err="1">
                <a:solidFill>
                  <a:srgbClr val="0070C0"/>
                </a:solidFill>
              </a:rPr>
              <a:t>dll</a:t>
            </a:r>
            <a:r>
              <a:rPr lang="en-US" sz="2000" dirty="0">
                <a:solidFill>
                  <a:srgbClr val="0070C0"/>
                </a:solidFill>
              </a:rPr>
              <a:t> is taking place to minimize the issue.</a:t>
            </a:r>
            <a:endParaRPr lang="en-US" sz="2000" b="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350838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27" y="4147502"/>
            <a:ext cx="6009573" cy="271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624708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PPT_template</Template>
  <TotalTime>8872</TotalTime>
  <Words>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Nexteer PPT_template</vt:lpstr>
      <vt:lpstr>Custom Design</vt:lpstr>
      <vt:lpstr>SGMW 200 Digital Position Sensor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K2xx WIRE HARNESS  PROPOSAL</dc:title>
  <dc:creator>User</dc:creator>
  <cp:lastModifiedBy>Roller, Neal</cp:lastModifiedBy>
  <cp:revision>258</cp:revision>
  <cp:lastPrinted>2014-01-02T19:31:36Z</cp:lastPrinted>
  <dcterms:created xsi:type="dcterms:W3CDTF">2010-01-21T12:39:41Z</dcterms:created>
  <dcterms:modified xsi:type="dcterms:W3CDTF">2014-04-23T11:34:33Z</dcterms:modified>
</cp:coreProperties>
</file>