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606" y="612"/>
      </p:cViewPr>
      <p:guideLst>
        <p:guide orient="horz" pos="187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4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3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1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74F8-778A-4339-BCB6-ACBB4D34DED8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0F04-6EED-4578-A82D-DAD711CD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9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V="1">
            <a:off x="2743200" y="2971800"/>
            <a:ext cx="990600" cy="38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2971800"/>
            <a:ext cx="1219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66954" y="0"/>
            <a:ext cx="221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Redundant Controller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68774"/>
            <a:ext cx="7361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Near-term projects</a:t>
            </a:r>
            <a:r>
              <a:rPr lang="en-US" dirty="0" smtClean="0"/>
              <a:t>:  GM-HO EPS, T1XX(CSAV)</a:t>
            </a:r>
          </a:p>
          <a:p>
            <a:endParaRPr lang="en-US" dirty="0"/>
          </a:p>
          <a:p>
            <a:r>
              <a:rPr lang="en-US" u="sng" dirty="0" smtClean="0"/>
              <a:t>Design drivers</a:t>
            </a:r>
            <a:r>
              <a:rPr lang="en-US" dirty="0" smtClean="0"/>
              <a:t>:  higher rack loads, manual effort w/LOA, autonomous driving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43434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0" y="27813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2540" y="27813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4356" y="2088802"/>
            <a:ext cx="14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 x 9/6</a:t>
            </a:r>
          </a:p>
          <a:p>
            <a:pPr algn="ctr"/>
            <a:r>
              <a:rPr lang="en-US" dirty="0" smtClean="0"/>
              <a:t>single wound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2771656"/>
            <a:ext cx="64755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38277" y="2088801"/>
            <a:ext cx="12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12/8</a:t>
            </a:r>
          </a:p>
          <a:p>
            <a:pPr algn="ctr"/>
            <a:r>
              <a:rPr lang="en-US" dirty="0" smtClean="0"/>
              <a:t>dual wound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4800" y="4267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450" y="5038070"/>
            <a:ext cx="2133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Use C1XX ECU and </a:t>
            </a:r>
          </a:p>
          <a:p>
            <a:r>
              <a:rPr lang="en-US" sz="1400" dirty="0" smtClean="0"/>
              <a:t>LWR motor (48 mm), 3 motors to make 1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Cal development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err="1" smtClean="0"/>
              <a:t>Dyno</a:t>
            </a:r>
            <a:r>
              <a:rPr lang="en-US" sz="1400" dirty="0" smtClean="0"/>
              <a:t> tests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" y="44958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9600" y="2790944"/>
            <a:ext cx="0" cy="3713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3881" y="2790944"/>
            <a:ext cx="0" cy="3713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704" y="32766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x MSB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000" y="2790944"/>
            <a:ext cx="0" cy="3713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61954" y="2790944"/>
            <a:ext cx="0" cy="3713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590" y="3897868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00175" y="42576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2975" y="38883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30AP14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400175" y="4495800"/>
            <a:ext cx="809625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71700" y="5866090"/>
            <a:ext cx="232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In-line motors in </a:t>
            </a:r>
            <a:r>
              <a:rPr lang="en-US" sz="1400" b="1" dirty="0" smtClean="0"/>
              <a:t>test </a:t>
            </a:r>
            <a:r>
              <a:rPr lang="en-US" sz="1400" b="1" dirty="0" err="1" smtClean="0"/>
              <a:t>hsg</a:t>
            </a:r>
            <a:r>
              <a:rPr lang="en-US" sz="1400" b="1" dirty="0" smtClean="0"/>
              <a:t>.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(for GM HO EPS)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2 - C1XX ECUs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Bench and </a:t>
            </a:r>
            <a:r>
              <a:rPr lang="en-US" sz="1400" dirty="0" err="1"/>
              <a:t>d</a:t>
            </a:r>
            <a:r>
              <a:rPr lang="en-US" sz="1400" dirty="0" err="1" smtClean="0"/>
              <a:t>yno</a:t>
            </a:r>
            <a:r>
              <a:rPr lang="en-US" sz="1400" dirty="0" smtClean="0"/>
              <a:t> tests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057400" y="42576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57400" y="44958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24100" y="5024676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In-line motors in </a:t>
            </a:r>
            <a:r>
              <a:rPr lang="en-US" sz="1400" b="1" dirty="0" smtClean="0"/>
              <a:t>proto </a:t>
            </a:r>
            <a:r>
              <a:rPr lang="en-US" sz="1400" b="1" dirty="0" err="1" smtClean="0"/>
              <a:t>hsg</a:t>
            </a:r>
            <a:r>
              <a:rPr lang="en-US" sz="1400" b="1" dirty="0" smtClean="0"/>
              <a:t>.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(for GM HO EPS)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err="1"/>
              <a:t>D</a:t>
            </a:r>
            <a:r>
              <a:rPr lang="en-US" sz="1400" dirty="0" err="1" smtClean="0"/>
              <a:t>yno</a:t>
            </a:r>
            <a:r>
              <a:rPr lang="en-US" sz="1400" dirty="0" smtClean="0"/>
              <a:t> tests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667000" y="4267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5" idx="1"/>
          </p:cNvCxnSpPr>
          <p:nvPr/>
        </p:nvCxnSpPr>
        <p:spPr>
          <a:xfrm flipH="1">
            <a:off x="2667000" y="3612295"/>
            <a:ext cx="449897" cy="62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16897" y="3350685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First 12/8 motors (</a:t>
            </a:r>
            <a:r>
              <a:rPr lang="en-US" sz="1400" dirty="0" err="1" smtClean="0"/>
              <a:t>Nexteer</a:t>
            </a:r>
            <a:r>
              <a:rPr lang="en-US" sz="1400" dirty="0" smtClean="0"/>
              <a:t> design)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262437" y="3048001"/>
            <a:ext cx="233363" cy="25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95800" y="2820976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– SPM,3 step skew, 0.7 pole shape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– SPM, 2-step skew, R1=R2 (w/cancellation)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048000" y="4267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48000" y="4456093"/>
            <a:ext cx="68897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1634" y="4593074"/>
            <a:ext cx="481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12/8 motors (supplier designs) – </a:t>
            </a:r>
            <a:r>
              <a:rPr lang="en-US" sz="1400" dirty="0" err="1" smtClean="0"/>
              <a:t>Nidek</a:t>
            </a:r>
            <a:r>
              <a:rPr lang="en-US" sz="1400" dirty="0" smtClean="0"/>
              <a:t> (12/8, IPM, 45 mm OD, target output = 14 </a:t>
            </a:r>
            <a:r>
              <a:rPr lang="en-US" sz="1400" dirty="0" err="1" smtClean="0"/>
              <a:t>kN</a:t>
            </a:r>
            <a:r>
              <a:rPr lang="en-US" sz="1400" dirty="0" smtClean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19800" y="2214248"/>
            <a:ext cx="253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Dual MSB availability?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62769" y="5377934"/>
            <a:ext cx="392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Series of smaller development steps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Consider </a:t>
            </a:r>
            <a:r>
              <a:rPr lang="en-US" dirty="0" err="1" smtClean="0"/>
              <a:t>std</a:t>
            </a:r>
            <a:r>
              <a:rPr lang="en-US" dirty="0" smtClean="0"/>
              <a:t> passive compensation rotor design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776277" y="4024313"/>
            <a:ext cx="585923" cy="233362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4495800" y="4267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495800" y="3987732"/>
            <a:ext cx="233363" cy="25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29163" y="374398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Migrate to EA 4.0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3733800" y="2148021"/>
            <a:ext cx="233363" cy="25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67163" y="1860631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/>
              <a:t>Voltage mode or current mode</a:t>
            </a:r>
          </a:p>
        </p:txBody>
      </p:sp>
    </p:spTree>
    <p:extLst>
      <p:ext uri="{BB962C8B-B14F-4D97-AF65-F5344CB8AC3E}">
        <p14:creationId xmlns:p14="http://schemas.microsoft.com/office/powerpoint/2010/main" val="39480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43200"/>
            <a:ext cx="4591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164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Zuraski, Jeff</dc:creator>
  <cp:lastModifiedBy>Zuraski, Jeff</cp:lastModifiedBy>
  <cp:revision>9</cp:revision>
  <cp:lastPrinted>2014-03-04T23:54:46Z</cp:lastPrinted>
  <dcterms:created xsi:type="dcterms:W3CDTF">2014-03-04T22:30:46Z</dcterms:created>
  <dcterms:modified xsi:type="dcterms:W3CDTF">2014-03-05T21:32:50Z</dcterms:modified>
</cp:coreProperties>
</file>