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11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11FA-F5A8-4025-8EDA-B27E27304482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CB1-755A-4715-A309-C38B46739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6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11FA-F5A8-4025-8EDA-B27E27304482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CB1-755A-4715-A309-C38B46739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8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11FA-F5A8-4025-8EDA-B27E27304482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CB1-755A-4715-A309-C38B46739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11FA-F5A8-4025-8EDA-B27E27304482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CB1-755A-4715-A309-C38B46739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9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11FA-F5A8-4025-8EDA-B27E27304482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CB1-755A-4715-A309-C38B46739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7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11FA-F5A8-4025-8EDA-B27E27304482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CB1-755A-4715-A309-C38B46739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6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11FA-F5A8-4025-8EDA-B27E27304482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CB1-755A-4715-A309-C38B46739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4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11FA-F5A8-4025-8EDA-B27E27304482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CB1-755A-4715-A309-C38B46739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0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11FA-F5A8-4025-8EDA-B27E27304482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CB1-755A-4715-A309-C38B46739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2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11FA-F5A8-4025-8EDA-B27E27304482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CB1-755A-4715-A309-C38B46739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5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11FA-F5A8-4025-8EDA-B27E27304482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CB1-755A-4715-A309-C38B46739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211FA-F5A8-4025-8EDA-B27E27304482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7CB1-755A-4715-A309-C38B46739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 t="19083" r="33846" b="4831"/>
          <a:stretch/>
        </p:blipFill>
        <p:spPr bwMode="auto">
          <a:xfrm>
            <a:off x="329978" y="381000"/>
            <a:ext cx="849980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56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Pattok, Eric</dc:creator>
  <cp:lastModifiedBy>Pattok, Eric</cp:lastModifiedBy>
  <cp:revision>1</cp:revision>
  <dcterms:created xsi:type="dcterms:W3CDTF">2014-04-21T20:42:11Z</dcterms:created>
  <dcterms:modified xsi:type="dcterms:W3CDTF">2014-04-21T20:43:09Z</dcterms:modified>
</cp:coreProperties>
</file>