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32" autoAdjust="0"/>
  </p:normalViewPr>
  <p:slideViewPr>
    <p:cSldViewPr>
      <p:cViewPr varScale="1">
        <p:scale>
          <a:sx n="86" d="100"/>
          <a:sy n="86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22F9A7-67CE-4B89-8732-5D03E6E0CA93}" type="datetimeFigureOut">
              <a:rPr lang="en-US"/>
              <a:pPr>
                <a:defRPr/>
              </a:pPr>
              <a:t>6/2/2014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D8C5C3-5940-4506-B7CA-1729768AA5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81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41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94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>
            <a:fillRect/>
          </a:stretch>
        </p:blipFill>
        <p:spPr bwMode="auto">
          <a:xfrm>
            <a:off x="0" y="0"/>
            <a:ext cx="9144000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991225"/>
            <a:ext cx="26162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pitchFamily="18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Macro-Enabled_Worksheet1.xlsm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SE08 – System Architecture and Requirements Traceability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/>
        </p:nvGraphicFramePr>
        <p:xfrm>
          <a:off x="5837238" y="1295400"/>
          <a:ext cx="2763837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Macro-Enabled Worksheet" r:id="rId4" imgW="4800628" imgH="4105150" progId="Excel.SheetMacroEnabled.12">
                  <p:embed/>
                </p:oleObj>
              </mc:Choice>
              <mc:Fallback>
                <p:oleObj name="Macro-Enabled Worksheet" r:id="rId4" imgW="4800628" imgH="4105150" progId="Excel.SheetMacroEnabled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295400"/>
                        <a:ext cx="2763837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5544" r="12852" b="16386"/>
          <a:stretch>
            <a:fillRect/>
          </a:stretch>
        </p:blipFill>
        <p:spPr bwMode="auto">
          <a:xfrm>
            <a:off x="5245100" y="3829050"/>
            <a:ext cx="37084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20688" y="1371600"/>
            <a:ext cx="4913312" cy="5334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/>
              <a:t>Description</a:t>
            </a:r>
          </a:p>
          <a:p>
            <a:pPr lvl="1" eaLnBrk="1" hangingPunct="1">
              <a:defRPr/>
            </a:pPr>
            <a:r>
              <a:rPr lang="en-US" dirty="0" smtClean="0"/>
              <a:t>Create processes and tools to support TDBU (Top down, bottom up) traceability </a:t>
            </a:r>
          </a:p>
          <a:p>
            <a:pPr lvl="1" eaLnBrk="1" hangingPunct="1">
              <a:defRPr/>
            </a:pPr>
            <a:r>
              <a:rPr lang="en-US" dirty="0" smtClean="0"/>
              <a:t>From customer requirements to system / subsystem / component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Motivation (Score: 12)</a:t>
            </a:r>
          </a:p>
          <a:p>
            <a:pPr lvl="1" eaLnBrk="1" hangingPunct="1">
              <a:defRPr/>
            </a:pPr>
            <a:r>
              <a:rPr lang="en-US" dirty="0" smtClean="0"/>
              <a:t>Required by ISO26262 / </a:t>
            </a:r>
            <a:r>
              <a:rPr lang="en-US" dirty="0" err="1" smtClean="0"/>
              <a:t>AutoSPICE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Required by multiple customers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Deliverables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Create GP-1385 (Customer Requirements Elicitation)</a:t>
            </a:r>
          </a:p>
          <a:p>
            <a:pPr lvl="1" eaLnBrk="1" hangingPunct="1">
              <a:defRPr/>
            </a:pPr>
            <a:r>
              <a:rPr lang="en-US" dirty="0" smtClean="0"/>
              <a:t>Create GP-1386 (Product Internal Requirements Allocation)</a:t>
            </a:r>
          </a:p>
          <a:p>
            <a:pPr lvl="1" eaLnBrk="1" hangingPunct="1">
              <a:defRPr/>
            </a:pPr>
            <a:r>
              <a:rPr lang="en-US" dirty="0" smtClean="0"/>
              <a:t>Include in CPI</a:t>
            </a:r>
          </a:p>
          <a:p>
            <a:pPr lvl="1" eaLnBrk="1" hangingPunct="1">
              <a:defRPr/>
            </a:pPr>
            <a:r>
              <a:rPr lang="en-US" dirty="0" smtClean="0"/>
              <a:t>Database (DOORS) architecture</a:t>
            </a:r>
          </a:p>
          <a:p>
            <a:pPr lvl="1" eaLnBrk="1" hangingPunct="1">
              <a:defRPr/>
            </a:pPr>
            <a:r>
              <a:rPr lang="en-US" dirty="0" smtClean="0"/>
              <a:t>Supporting analysis tools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 Timing</a:t>
            </a:r>
          </a:p>
          <a:p>
            <a:pPr lvl="1" eaLnBrk="1" hangingPunct="1">
              <a:defRPr/>
            </a:pPr>
            <a:r>
              <a:rPr lang="en-US" dirty="0" smtClean="0"/>
              <a:t>Support PSA BMPV program roll-out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Team Members/Customers</a:t>
            </a:r>
          </a:p>
          <a:p>
            <a:pPr lvl="1" eaLnBrk="1" hangingPunct="1">
              <a:defRPr/>
            </a:pPr>
            <a:r>
              <a:rPr lang="en-US" dirty="0" smtClean="0"/>
              <a:t>Core Systems – Bill Wittig, Keith Marsh, Heidi Kowalski</a:t>
            </a:r>
          </a:p>
          <a:p>
            <a:pPr lvl="1" eaLnBrk="1" hangingPunct="1">
              <a:defRPr/>
            </a:pPr>
            <a:r>
              <a:rPr lang="en-US" dirty="0" smtClean="0"/>
              <a:t>App Systems – Geoff Krieger</a:t>
            </a:r>
          </a:p>
          <a:p>
            <a:pPr lvl="1" eaLnBrk="1" hangingPunct="1">
              <a:defRPr/>
            </a:pPr>
            <a:r>
              <a:rPr lang="en-US" dirty="0" smtClean="0"/>
              <a:t>Software – Keith Johnson, KPIT</a:t>
            </a:r>
          </a:p>
          <a:p>
            <a:pPr lvl="1" eaLnBrk="1" hangingPunct="1">
              <a:defRPr/>
            </a:pPr>
            <a:r>
              <a:rPr lang="en-US" dirty="0" smtClean="0"/>
              <a:t>Customer – BMW, GM, PSA, Fiat / Chrysler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SE08 – System Architecture and Requirements Traceability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Status</a:t>
            </a:r>
          </a:p>
          <a:p>
            <a:pPr lvl="1" eaLnBrk="1" hangingPunct="1">
              <a:defRPr/>
            </a:pPr>
            <a:r>
              <a:rPr lang="en-US" dirty="0" smtClean="0"/>
              <a:t>S&amp;ES </a:t>
            </a:r>
            <a:r>
              <a:rPr lang="en-US" dirty="0" err="1" smtClean="0"/>
              <a:t>swimlanes</a:t>
            </a:r>
            <a:r>
              <a:rPr lang="en-US" dirty="0" smtClean="0"/>
              <a:t> added to CPI</a:t>
            </a:r>
          </a:p>
          <a:p>
            <a:pPr lvl="1" eaLnBrk="1" hangingPunct="1">
              <a:defRPr/>
            </a:pPr>
            <a:r>
              <a:rPr lang="en-US" dirty="0" smtClean="0"/>
              <a:t>GP1385 &amp; 1386 in approval cycle</a:t>
            </a:r>
          </a:p>
          <a:p>
            <a:pPr eaLnBrk="1" hangingPunct="1">
              <a:defRPr/>
            </a:pPr>
            <a:r>
              <a:rPr lang="en-US" dirty="0" smtClean="0"/>
              <a:t>Challenges</a:t>
            </a:r>
          </a:p>
          <a:p>
            <a:pPr lvl="1" eaLnBrk="1" hangingPunct="1">
              <a:defRPr/>
            </a:pPr>
            <a:r>
              <a:rPr lang="en-US" dirty="0" smtClean="0"/>
              <a:t>Workload associated with populating missing requirements and adding traceability links</a:t>
            </a:r>
          </a:p>
          <a:p>
            <a:pPr lvl="1" eaLnBrk="1" hangingPunct="1">
              <a:defRPr/>
            </a:pPr>
            <a:r>
              <a:rPr lang="en-US" dirty="0" smtClean="0"/>
              <a:t>Training user community to use DOORS, especially in the pursuit phase</a:t>
            </a:r>
          </a:p>
          <a:p>
            <a:pPr lvl="1" eaLnBrk="1" hangingPunct="1">
              <a:defRPr/>
            </a:pPr>
            <a:r>
              <a:rPr lang="en-US" dirty="0" smtClean="0"/>
              <a:t>Imposition of a modular architecture on existing design</a:t>
            </a:r>
          </a:p>
          <a:p>
            <a:pPr eaLnBrk="1" hangingPunct="1">
              <a:defRPr/>
            </a:pPr>
            <a:r>
              <a:rPr lang="en-US" dirty="0" smtClean="0"/>
              <a:t>Next Steps</a:t>
            </a:r>
          </a:p>
          <a:p>
            <a:pPr lvl="1" eaLnBrk="1" hangingPunct="1">
              <a:defRPr/>
            </a:pPr>
            <a:r>
              <a:rPr lang="en-US" dirty="0" smtClean="0"/>
              <a:t>Write work instructions to support the process</a:t>
            </a:r>
          </a:p>
          <a:p>
            <a:pPr lvl="1" eaLnBrk="1" hangingPunct="1">
              <a:defRPr/>
            </a:pPr>
            <a:r>
              <a:rPr lang="en-US" dirty="0" smtClean="0"/>
              <a:t>Finalize database architecture</a:t>
            </a:r>
          </a:p>
          <a:p>
            <a:pPr lvl="1" eaLnBrk="1" hangingPunct="1">
              <a:defRPr/>
            </a:pPr>
            <a:r>
              <a:rPr lang="en-US" dirty="0" smtClean="0"/>
              <a:t>Implement tools</a:t>
            </a:r>
          </a:p>
          <a:p>
            <a:pPr lvl="2" eaLnBrk="1" hangingPunct="1">
              <a:defRPr/>
            </a:pPr>
            <a:r>
              <a:rPr lang="en-US" dirty="0" smtClean="0"/>
              <a:t>Parameter value auto-population in requirements documentation (as opposed to names only)</a:t>
            </a:r>
          </a:p>
          <a:p>
            <a:pPr lvl="2" eaLnBrk="1" hangingPunct="1">
              <a:defRPr/>
            </a:pPr>
            <a:r>
              <a:rPr lang="en-US" dirty="0" smtClean="0"/>
              <a:t>Traceability auditing tool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4258</TotalTime>
  <Words>196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Wingdings</vt:lpstr>
      <vt:lpstr>ＭＳ Ｐゴシック</vt:lpstr>
      <vt:lpstr>Symbol</vt:lpstr>
      <vt:lpstr>Calibri</vt:lpstr>
      <vt:lpstr>Nexteer 2014</vt:lpstr>
      <vt:lpstr>Microsoft Excel Macro-Enabled Worksheet</vt:lpstr>
      <vt:lpstr>SE08 – System Architecture and Requirements Traceability</vt:lpstr>
      <vt:lpstr>SE08 – System Architecture and Requirements Traceability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Ashok Chandy</cp:lastModifiedBy>
  <cp:revision>40</cp:revision>
  <cp:lastPrinted>2014-01-09T14:42:06Z</cp:lastPrinted>
  <dcterms:created xsi:type="dcterms:W3CDTF">2014-04-17T16:55:49Z</dcterms:created>
  <dcterms:modified xsi:type="dcterms:W3CDTF">2014-06-02T14:29:20Z</dcterms:modified>
</cp:coreProperties>
</file>