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0774" autoAdjust="0"/>
  </p:normalViewPr>
  <p:slideViewPr>
    <p:cSldViewPr>
      <p:cViewPr varScale="1">
        <p:scale>
          <a:sx n="80" d="100"/>
          <a:sy n="80" d="100"/>
        </p:scale>
        <p:origin x="-177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tlePageRev-JMJ_R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6608763"/>
            <a:ext cx="13716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srgbClr val="000000"/>
                </a:solidFill>
              </a:rPr>
              <a:t>Security Classification</a:t>
            </a:r>
          </a:p>
        </p:txBody>
      </p:sp>
      <p:pic>
        <p:nvPicPr>
          <p:cNvPr id="6" name="Picture 6" descr="LOGO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53200" y="5908675"/>
            <a:ext cx="236220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89025" y="2819400"/>
            <a:ext cx="6931025" cy="5302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A2C16-713D-4387-9F04-458C6E9B5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A2C16-713D-4387-9F04-458C6E9B5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A2C16-713D-4387-9F04-458C6E9B5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A2C16-713D-4387-9F04-458C6E9B5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A2C16-713D-4387-9F04-458C6E9B5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A2C16-713D-4387-9F04-458C6E9B5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A2C16-713D-4387-9F04-458C6E9B5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A2C16-713D-4387-9F04-458C6E9B5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A2C16-713D-4387-9F04-458C6E9B5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A2C16-713D-4387-9F04-458C6E9B5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geRev-JMJ_R3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7363" y="6608763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57A2C16-713D-4387-9F04-458C6E9B576F}" type="slidenum">
              <a:rPr lang="en-US" smtClean="0"/>
              <a:t>‹#›</a:t>
            </a:fld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57200" y="6608763"/>
            <a:ext cx="13716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srgbClr val="000000"/>
                </a:solidFill>
              </a:rPr>
              <a:t>Security Classification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873500" y="6608763"/>
            <a:ext cx="13716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srgbClr val="000000"/>
                </a:solidFill>
              </a:rPr>
              <a:t>Date</a:t>
            </a:r>
          </a:p>
        </p:txBody>
      </p:sp>
      <p:pic>
        <p:nvPicPr>
          <p:cNvPr id="2056" name="Picture 8" descr="LOGO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7010400" y="65088"/>
            <a:ext cx="17526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E3193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E31937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E31937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E31937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E31937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E31937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E31937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E31937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E31937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E31937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E31937"/>
        </a:buClr>
        <a:buSzPct val="75000"/>
        <a:buFont typeface="Symbol" pitchFamily="18" charset="2"/>
        <a:buChar char="-"/>
        <a:defRPr sz="2000" b="1">
          <a:solidFill>
            <a:schemeClr val="tx1"/>
          </a:solidFill>
          <a:latin typeface="+mn-lt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E31937"/>
        </a:buClr>
        <a:buSzPct val="75000"/>
        <a:buFont typeface="Wingdings" pitchFamily="2" charset="2"/>
        <a:buChar char=""/>
        <a:defRPr>
          <a:solidFill>
            <a:schemeClr val="tx1"/>
          </a:solidFill>
          <a:latin typeface="+mn-lt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E31937"/>
        </a:buClr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0.emf"/><Relationship Id="rId299" Type="http://schemas.openxmlformats.org/officeDocument/2006/relationships/image" Target="../media/image302.emf"/><Relationship Id="rId21" Type="http://schemas.openxmlformats.org/officeDocument/2006/relationships/image" Target="../media/image24.emf"/><Relationship Id="rId42" Type="http://schemas.openxmlformats.org/officeDocument/2006/relationships/image" Target="../media/image45.emf"/><Relationship Id="rId63" Type="http://schemas.openxmlformats.org/officeDocument/2006/relationships/image" Target="../media/image66.emf"/><Relationship Id="rId84" Type="http://schemas.openxmlformats.org/officeDocument/2006/relationships/image" Target="../media/image87.emf"/><Relationship Id="rId138" Type="http://schemas.openxmlformats.org/officeDocument/2006/relationships/image" Target="../media/image141.emf"/><Relationship Id="rId159" Type="http://schemas.openxmlformats.org/officeDocument/2006/relationships/image" Target="../media/image162.emf"/><Relationship Id="rId324" Type="http://schemas.openxmlformats.org/officeDocument/2006/relationships/image" Target="../media/image327.emf"/><Relationship Id="rId345" Type="http://schemas.openxmlformats.org/officeDocument/2006/relationships/image" Target="../media/image348.emf"/><Relationship Id="rId366" Type="http://schemas.openxmlformats.org/officeDocument/2006/relationships/image" Target="../media/image369.emf"/><Relationship Id="rId170" Type="http://schemas.openxmlformats.org/officeDocument/2006/relationships/image" Target="../media/image173.emf"/><Relationship Id="rId191" Type="http://schemas.openxmlformats.org/officeDocument/2006/relationships/image" Target="../media/image194.emf"/><Relationship Id="rId205" Type="http://schemas.openxmlformats.org/officeDocument/2006/relationships/image" Target="../media/image208.emf"/><Relationship Id="rId226" Type="http://schemas.openxmlformats.org/officeDocument/2006/relationships/image" Target="../media/image229.emf"/><Relationship Id="rId247" Type="http://schemas.openxmlformats.org/officeDocument/2006/relationships/image" Target="../media/image250.emf"/><Relationship Id="rId107" Type="http://schemas.openxmlformats.org/officeDocument/2006/relationships/image" Target="../media/image110.emf"/><Relationship Id="rId268" Type="http://schemas.openxmlformats.org/officeDocument/2006/relationships/image" Target="../media/image271.emf"/><Relationship Id="rId289" Type="http://schemas.openxmlformats.org/officeDocument/2006/relationships/image" Target="../media/image292.emf"/><Relationship Id="rId11" Type="http://schemas.openxmlformats.org/officeDocument/2006/relationships/image" Target="../media/image14.emf"/><Relationship Id="rId32" Type="http://schemas.openxmlformats.org/officeDocument/2006/relationships/image" Target="../media/image35.emf"/><Relationship Id="rId53" Type="http://schemas.openxmlformats.org/officeDocument/2006/relationships/image" Target="../media/image56.emf"/><Relationship Id="rId74" Type="http://schemas.openxmlformats.org/officeDocument/2006/relationships/image" Target="../media/image77.emf"/><Relationship Id="rId128" Type="http://schemas.openxmlformats.org/officeDocument/2006/relationships/image" Target="../media/image131.emf"/><Relationship Id="rId149" Type="http://schemas.openxmlformats.org/officeDocument/2006/relationships/image" Target="../media/image152.emf"/><Relationship Id="rId314" Type="http://schemas.openxmlformats.org/officeDocument/2006/relationships/image" Target="../media/image317.emf"/><Relationship Id="rId335" Type="http://schemas.openxmlformats.org/officeDocument/2006/relationships/image" Target="../media/image338.emf"/><Relationship Id="rId356" Type="http://schemas.openxmlformats.org/officeDocument/2006/relationships/image" Target="../media/image359.emf"/><Relationship Id="rId377" Type="http://schemas.openxmlformats.org/officeDocument/2006/relationships/image" Target="../media/image380.emf"/><Relationship Id="rId5" Type="http://schemas.openxmlformats.org/officeDocument/2006/relationships/image" Target="../media/image8.emf"/><Relationship Id="rId95" Type="http://schemas.openxmlformats.org/officeDocument/2006/relationships/image" Target="../media/image98.emf"/><Relationship Id="rId160" Type="http://schemas.openxmlformats.org/officeDocument/2006/relationships/image" Target="../media/image163.emf"/><Relationship Id="rId181" Type="http://schemas.openxmlformats.org/officeDocument/2006/relationships/image" Target="../media/image184.emf"/><Relationship Id="rId216" Type="http://schemas.openxmlformats.org/officeDocument/2006/relationships/image" Target="../media/image219.emf"/><Relationship Id="rId237" Type="http://schemas.openxmlformats.org/officeDocument/2006/relationships/image" Target="../media/image240.emf"/><Relationship Id="rId258" Type="http://schemas.openxmlformats.org/officeDocument/2006/relationships/image" Target="../media/image261.emf"/><Relationship Id="rId279" Type="http://schemas.openxmlformats.org/officeDocument/2006/relationships/image" Target="../media/image282.emf"/><Relationship Id="rId22" Type="http://schemas.openxmlformats.org/officeDocument/2006/relationships/image" Target="../media/image25.emf"/><Relationship Id="rId43" Type="http://schemas.openxmlformats.org/officeDocument/2006/relationships/image" Target="../media/image46.emf"/><Relationship Id="rId64" Type="http://schemas.openxmlformats.org/officeDocument/2006/relationships/image" Target="../media/image67.emf"/><Relationship Id="rId118" Type="http://schemas.openxmlformats.org/officeDocument/2006/relationships/image" Target="../media/image121.emf"/><Relationship Id="rId139" Type="http://schemas.openxmlformats.org/officeDocument/2006/relationships/image" Target="../media/image142.emf"/><Relationship Id="rId290" Type="http://schemas.openxmlformats.org/officeDocument/2006/relationships/image" Target="../media/image293.emf"/><Relationship Id="rId304" Type="http://schemas.openxmlformats.org/officeDocument/2006/relationships/image" Target="../media/image307.emf"/><Relationship Id="rId325" Type="http://schemas.openxmlformats.org/officeDocument/2006/relationships/image" Target="../media/image328.emf"/><Relationship Id="rId346" Type="http://schemas.openxmlformats.org/officeDocument/2006/relationships/image" Target="../media/image349.emf"/><Relationship Id="rId367" Type="http://schemas.openxmlformats.org/officeDocument/2006/relationships/image" Target="../media/image370.emf"/><Relationship Id="rId85" Type="http://schemas.openxmlformats.org/officeDocument/2006/relationships/image" Target="../media/image88.emf"/><Relationship Id="rId150" Type="http://schemas.openxmlformats.org/officeDocument/2006/relationships/image" Target="../media/image153.emf"/><Relationship Id="rId171" Type="http://schemas.openxmlformats.org/officeDocument/2006/relationships/image" Target="../media/image174.emf"/><Relationship Id="rId192" Type="http://schemas.openxmlformats.org/officeDocument/2006/relationships/image" Target="../media/image195.emf"/><Relationship Id="rId206" Type="http://schemas.openxmlformats.org/officeDocument/2006/relationships/image" Target="../media/image209.emf"/><Relationship Id="rId227" Type="http://schemas.openxmlformats.org/officeDocument/2006/relationships/image" Target="../media/image230.emf"/><Relationship Id="rId248" Type="http://schemas.openxmlformats.org/officeDocument/2006/relationships/image" Target="../media/image251.emf"/><Relationship Id="rId269" Type="http://schemas.openxmlformats.org/officeDocument/2006/relationships/image" Target="../media/image272.emf"/><Relationship Id="rId12" Type="http://schemas.openxmlformats.org/officeDocument/2006/relationships/image" Target="../media/image15.emf"/><Relationship Id="rId33" Type="http://schemas.openxmlformats.org/officeDocument/2006/relationships/image" Target="../media/image36.emf"/><Relationship Id="rId108" Type="http://schemas.openxmlformats.org/officeDocument/2006/relationships/image" Target="../media/image111.emf"/><Relationship Id="rId129" Type="http://schemas.openxmlformats.org/officeDocument/2006/relationships/image" Target="../media/image132.emf"/><Relationship Id="rId280" Type="http://schemas.openxmlformats.org/officeDocument/2006/relationships/image" Target="../media/image283.emf"/><Relationship Id="rId315" Type="http://schemas.openxmlformats.org/officeDocument/2006/relationships/image" Target="../media/image318.emf"/><Relationship Id="rId336" Type="http://schemas.openxmlformats.org/officeDocument/2006/relationships/image" Target="../media/image339.emf"/><Relationship Id="rId357" Type="http://schemas.openxmlformats.org/officeDocument/2006/relationships/image" Target="../media/image360.emf"/><Relationship Id="rId54" Type="http://schemas.openxmlformats.org/officeDocument/2006/relationships/image" Target="../media/image57.emf"/><Relationship Id="rId75" Type="http://schemas.openxmlformats.org/officeDocument/2006/relationships/image" Target="../media/image78.emf"/><Relationship Id="rId96" Type="http://schemas.openxmlformats.org/officeDocument/2006/relationships/image" Target="../media/image99.emf"/><Relationship Id="rId140" Type="http://schemas.openxmlformats.org/officeDocument/2006/relationships/image" Target="../media/image143.emf"/><Relationship Id="rId161" Type="http://schemas.openxmlformats.org/officeDocument/2006/relationships/image" Target="../media/image164.emf"/><Relationship Id="rId182" Type="http://schemas.openxmlformats.org/officeDocument/2006/relationships/image" Target="../media/image185.emf"/><Relationship Id="rId217" Type="http://schemas.openxmlformats.org/officeDocument/2006/relationships/image" Target="../media/image220.emf"/><Relationship Id="rId378" Type="http://schemas.openxmlformats.org/officeDocument/2006/relationships/image" Target="../media/image381.emf"/><Relationship Id="rId6" Type="http://schemas.openxmlformats.org/officeDocument/2006/relationships/image" Target="../media/image9.emf"/><Relationship Id="rId238" Type="http://schemas.openxmlformats.org/officeDocument/2006/relationships/image" Target="../media/image241.emf"/><Relationship Id="rId259" Type="http://schemas.openxmlformats.org/officeDocument/2006/relationships/image" Target="../media/image262.emf"/><Relationship Id="rId23" Type="http://schemas.openxmlformats.org/officeDocument/2006/relationships/image" Target="../media/image26.emf"/><Relationship Id="rId119" Type="http://schemas.openxmlformats.org/officeDocument/2006/relationships/image" Target="../media/image122.emf"/><Relationship Id="rId270" Type="http://schemas.openxmlformats.org/officeDocument/2006/relationships/image" Target="../media/image273.emf"/><Relationship Id="rId291" Type="http://schemas.openxmlformats.org/officeDocument/2006/relationships/image" Target="../media/image294.emf"/><Relationship Id="rId305" Type="http://schemas.openxmlformats.org/officeDocument/2006/relationships/image" Target="../media/image308.emf"/><Relationship Id="rId326" Type="http://schemas.openxmlformats.org/officeDocument/2006/relationships/image" Target="../media/image329.emf"/><Relationship Id="rId347" Type="http://schemas.openxmlformats.org/officeDocument/2006/relationships/image" Target="../media/image350.emf"/><Relationship Id="rId44" Type="http://schemas.openxmlformats.org/officeDocument/2006/relationships/image" Target="../media/image47.emf"/><Relationship Id="rId65" Type="http://schemas.openxmlformats.org/officeDocument/2006/relationships/image" Target="../media/image68.emf"/><Relationship Id="rId86" Type="http://schemas.openxmlformats.org/officeDocument/2006/relationships/image" Target="../media/image89.emf"/><Relationship Id="rId130" Type="http://schemas.openxmlformats.org/officeDocument/2006/relationships/image" Target="../media/image133.emf"/><Relationship Id="rId151" Type="http://schemas.openxmlformats.org/officeDocument/2006/relationships/image" Target="../media/image154.emf"/><Relationship Id="rId368" Type="http://schemas.openxmlformats.org/officeDocument/2006/relationships/image" Target="../media/image371.emf"/><Relationship Id="rId172" Type="http://schemas.openxmlformats.org/officeDocument/2006/relationships/image" Target="../media/image175.emf"/><Relationship Id="rId193" Type="http://schemas.openxmlformats.org/officeDocument/2006/relationships/image" Target="../media/image196.emf"/><Relationship Id="rId207" Type="http://schemas.openxmlformats.org/officeDocument/2006/relationships/image" Target="../media/image210.emf"/><Relationship Id="rId228" Type="http://schemas.openxmlformats.org/officeDocument/2006/relationships/image" Target="../media/image231.emf"/><Relationship Id="rId249" Type="http://schemas.openxmlformats.org/officeDocument/2006/relationships/image" Target="../media/image252.emf"/><Relationship Id="rId13" Type="http://schemas.openxmlformats.org/officeDocument/2006/relationships/image" Target="../media/image16.emf"/><Relationship Id="rId109" Type="http://schemas.openxmlformats.org/officeDocument/2006/relationships/image" Target="../media/image112.emf"/><Relationship Id="rId260" Type="http://schemas.openxmlformats.org/officeDocument/2006/relationships/image" Target="../media/image263.emf"/><Relationship Id="rId281" Type="http://schemas.openxmlformats.org/officeDocument/2006/relationships/image" Target="../media/image284.emf"/><Relationship Id="rId316" Type="http://schemas.openxmlformats.org/officeDocument/2006/relationships/image" Target="../media/image319.emf"/><Relationship Id="rId337" Type="http://schemas.openxmlformats.org/officeDocument/2006/relationships/image" Target="../media/image340.emf"/><Relationship Id="rId34" Type="http://schemas.openxmlformats.org/officeDocument/2006/relationships/image" Target="../media/image37.emf"/><Relationship Id="rId55" Type="http://schemas.openxmlformats.org/officeDocument/2006/relationships/image" Target="../media/image58.emf"/><Relationship Id="rId76" Type="http://schemas.openxmlformats.org/officeDocument/2006/relationships/image" Target="../media/image79.emf"/><Relationship Id="rId97" Type="http://schemas.openxmlformats.org/officeDocument/2006/relationships/image" Target="../media/image100.emf"/><Relationship Id="rId120" Type="http://schemas.openxmlformats.org/officeDocument/2006/relationships/image" Target="../media/image123.emf"/><Relationship Id="rId141" Type="http://schemas.openxmlformats.org/officeDocument/2006/relationships/image" Target="../media/image144.emf"/><Relationship Id="rId358" Type="http://schemas.openxmlformats.org/officeDocument/2006/relationships/image" Target="../media/image361.emf"/><Relationship Id="rId379" Type="http://schemas.openxmlformats.org/officeDocument/2006/relationships/image" Target="../media/image382.emf"/><Relationship Id="rId7" Type="http://schemas.openxmlformats.org/officeDocument/2006/relationships/image" Target="../media/image10.emf"/><Relationship Id="rId162" Type="http://schemas.openxmlformats.org/officeDocument/2006/relationships/image" Target="../media/image165.emf"/><Relationship Id="rId183" Type="http://schemas.openxmlformats.org/officeDocument/2006/relationships/image" Target="../media/image186.emf"/><Relationship Id="rId218" Type="http://schemas.openxmlformats.org/officeDocument/2006/relationships/image" Target="../media/image221.emf"/><Relationship Id="rId239" Type="http://schemas.openxmlformats.org/officeDocument/2006/relationships/image" Target="../media/image242.emf"/><Relationship Id="rId250" Type="http://schemas.openxmlformats.org/officeDocument/2006/relationships/image" Target="../media/image253.emf"/><Relationship Id="rId271" Type="http://schemas.openxmlformats.org/officeDocument/2006/relationships/image" Target="../media/image274.emf"/><Relationship Id="rId292" Type="http://schemas.openxmlformats.org/officeDocument/2006/relationships/image" Target="../media/image295.emf"/><Relationship Id="rId306" Type="http://schemas.openxmlformats.org/officeDocument/2006/relationships/image" Target="../media/image309.emf"/><Relationship Id="rId24" Type="http://schemas.openxmlformats.org/officeDocument/2006/relationships/image" Target="../media/image27.emf"/><Relationship Id="rId45" Type="http://schemas.openxmlformats.org/officeDocument/2006/relationships/image" Target="../media/image48.emf"/><Relationship Id="rId66" Type="http://schemas.openxmlformats.org/officeDocument/2006/relationships/image" Target="../media/image69.emf"/><Relationship Id="rId87" Type="http://schemas.openxmlformats.org/officeDocument/2006/relationships/image" Target="../media/image90.emf"/><Relationship Id="rId110" Type="http://schemas.openxmlformats.org/officeDocument/2006/relationships/image" Target="../media/image113.emf"/><Relationship Id="rId131" Type="http://schemas.openxmlformats.org/officeDocument/2006/relationships/image" Target="../media/image134.emf"/><Relationship Id="rId327" Type="http://schemas.openxmlformats.org/officeDocument/2006/relationships/image" Target="../media/image330.emf"/><Relationship Id="rId348" Type="http://schemas.openxmlformats.org/officeDocument/2006/relationships/image" Target="../media/image351.emf"/><Relationship Id="rId369" Type="http://schemas.openxmlformats.org/officeDocument/2006/relationships/image" Target="../media/image372.emf"/><Relationship Id="rId152" Type="http://schemas.openxmlformats.org/officeDocument/2006/relationships/image" Target="../media/image155.emf"/><Relationship Id="rId173" Type="http://schemas.openxmlformats.org/officeDocument/2006/relationships/image" Target="../media/image176.emf"/><Relationship Id="rId194" Type="http://schemas.openxmlformats.org/officeDocument/2006/relationships/image" Target="../media/image197.emf"/><Relationship Id="rId208" Type="http://schemas.openxmlformats.org/officeDocument/2006/relationships/image" Target="../media/image211.emf"/><Relationship Id="rId229" Type="http://schemas.openxmlformats.org/officeDocument/2006/relationships/image" Target="../media/image232.emf"/><Relationship Id="rId380" Type="http://schemas.openxmlformats.org/officeDocument/2006/relationships/image" Target="../media/image383.emf"/><Relationship Id="rId240" Type="http://schemas.openxmlformats.org/officeDocument/2006/relationships/image" Target="../media/image243.emf"/><Relationship Id="rId261" Type="http://schemas.openxmlformats.org/officeDocument/2006/relationships/image" Target="../media/image264.emf"/><Relationship Id="rId14" Type="http://schemas.openxmlformats.org/officeDocument/2006/relationships/image" Target="../media/image17.emf"/><Relationship Id="rId35" Type="http://schemas.openxmlformats.org/officeDocument/2006/relationships/image" Target="../media/image38.emf"/><Relationship Id="rId56" Type="http://schemas.openxmlformats.org/officeDocument/2006/relationships/image" Target="../media/image59.emf"/><Relationship Id="rId77" Type="http://schemas.openxmlformats.org/officeDocument/2006/relationships/image" Target="../media/image80.emf"/><Relationship Id="rId100" Type="http://schemas.openxmlformats.org/officeDocument/2006/relationships/image" Target="../media/image103.emf"/><Relationship Id="rId282" Type="http://schemas.openxmlformats.org/officeDocument/2006/relationships/image" Target="../media/image285.emf"/><Relationship Id="rId317" Type="http://schemas.openxmlformats.org/officeDocument/2006/relationships/image" Target="../media/image320.emf"/><Relationship Id="rId338" Type="http://schemas.openxmlformats.org/officeDocument/2006/relationships/image" Target="../media/image341.emf"/><Relationship Id="rId359" Type="http://schemas.openxmlformats.org/officeDocument/2006/relationships/image" Target="../media/image362.emf"/><Relationship Id="rId8" Type="http://schemas.openxmlformats.org/officeDocument/2006/relationships/image" Target="../media/image11.emf"/><Relationship Id="rId98" Type="http://schemas.openxmlformats.org/officeDocument/2006/relationships/image" Target="../media/image101.emf"/><Relationship Id="rId121" Type="http://schemas.openxmlformats.org/officeDocument/2006/relationships/image" Target="../media/image124.emf"/><Relationship Id="rId142" Type="http://schemas.openxmlformats.org/officeDocument/2006/relationships/image" Target="../media/image145.emf"/><Relationship Id="rId163" Type="http://schemas.openxmlformats.org/officeDocument/2006/relationships/image" Target="../media/image166.emf"/><Relationship Id="rId184" Type="http://schemas.openxmlformats.org/officeDocument/2006/relationships/image" Target="../media/image187.emf"/><Relationship Id="rId219" Type="http://schemas.openxmlformats.org/officeDocument/2006/relationships/image" Target="../media/image222.emf"/><Relationship Id="rId370" Type="http://schemas.openxmlformats.org/officeDocument/2006/relationships/image" Target="../media/image373.emf"/><Relationship Id="rId230" Type="http://schemas.openxmlformats.org/officeDocument/2006/relationships/image" Target="../media/image233.emf"/><Relationship Id="rId251" Type="http://schemas.openxmlformats.org/officeDocument/2006/relationships/image" Target="../media/image254.emf"/><Relationship Id="rId25" Type="http://schemas.openxmlformats.org/officeDocument/2006/relationships/image" Target="../media/image28.emf"/><Relationship Id="rId46" Type="http://schemas.openxmlformats.org/officeDocument/2006/relationships/image" Target="../media/image49.emf"/><Relationship Id="rId67" Type="http://schemas.openxmlformats.org/officeDocument/2006/relationships/image" Target="../media/image70.emf"/><Relationship Id="rId272" Type="http://schemas.openxmlformats.org/officeDocument/2006/relationships/image" Target="../media/image275.emf"/><Relationship Id="rId293" Type="http://schemas.openxmlformats.org/officeDocument/2006/relationships/image" Target="../media/image296.emf"/><Relationship Id="rId307" Type="http://schemas.openxmlformats.org/officeDocument/2006/relationships/image" Target="../media/image310.emf"/><Relationship Id="rId328" Type="http://schemas.openxmlformats.org/officeDocument/2006/relationships/image" Target="../media/image331.emf"/><Relationship Id="rId349" Type="http://schemas.openxmlformats.org/officeDocument/2006/relationships/image" Target="../media/image352.emf"/><Relationship Id="rId88" Type="http://schemas.openxmlformats.org/officeDocument/2006/relationships/image" Target="../media/image91.emf"/><Relationship Id="rId111" Type="http://schemas.openxmlformats.org/officeDocument/2006/relationships/image" Target="../media/image114.emf"/><Relationship Id="rId132" Type="http://schemas.openxmlformats.org/officeDocument/2006/relationships/image" Target="../media/image135.emf"/><Relationship Id="rId153" Type="http://schemas.openxmlformats.org/officeDocument/2006/relationships/image" Target="../media/image156.emf"/><Relationship Id="rId174" Type="http://schemas.openxmlformats.org/officeDocument/2006/relationships/image" Target="../media/image177.emf"/><Relationship Id="rId195" Type="http://schemas.openxmlformats.org/officeDocument/2006/relationships/image" Target="../media/image198.emf"/><Relationship Id="rId209" Type="http://schemas.openxmlformats.org/officeDocument/2006/relationships/image" Target="../media/image212.emf"/><Relationship Id="rId360" Type="http://schemas.openxmlformats.org/officeDocument/2006/relationships/image" Target="../media/image363.emf"/><Relationship Id="rId381" Type="http://schemas.openxmlformats.org/officeDocument/2006/relationships/image" Target="../media/image384.emf"/><Relationship Id="rId220" Type="http://schemas.openxmlformats.org/officeDocument/2006/relationships/image" Target="../media/image223.emf"/><Relationship Id="rId241" Type="http://schemas.openxmlformats.org/officeDocument/2006/relationships/image" Target="../media/image244.emf"/><Relationship Id="rId15" Type="http://schemas.openxmlformats.org/officeDocument/2006/relationships/image" Target="../media/image18.emf"/><Relationship Id="rId36" Type="http://schemas.openxmlformats.org/officeDocument/2006/relationships/image" Target="../media/image39.emf"/><Relationship Id="rId57" Type="http://schemas.openxmlformats.org/officeDocument/2006/relationships/image" Target="../media/image60.emf"/><Relationship Id="rId262" Type="http://schemas.openxmlformats.org/officeDocument/2006/relationships/image" Target="../media/image265.emf"/><Relationship Id="rId283" Type="http://schemas.openxmlformats.org/officeDocument/2006/relationships/image" Target="../media/image286.emf"/><Relationship Id="rId318" Type="http://schemas.openxmlformats.org/officeDocument/2006/relationships/image" Target="../media/image321.emf"/><Relationship Id="rId339" Type="http://schemas.openxmlformats.org/officeDocument/2006/relationships/image" Target="../media/image342.emf"/><Relationship Id="rId78" Type="http://schemas.openxmlformats.org/officeDocument/2006/relationships/image" Target="../media/image81.emf"/><Relationship Id="rId99" Type="http://schemas.openxmlformats.org/officeDocument/2006/relationships/image" Target="../media/image102.emf"/><Relationship Id="rId101" Type="http://schemas.openxmlformats.org/officeDocument/2006/relationships/image" Target="../media/image104.emf"/><Relationship Id="rId122" Type="http://schemas.openxmlformats.org/officeDocument/2006/relationships/image" Target="../media/image125.emf"/><Relationship Id="rId143" Type="http://schemas.openxmlformats.org/officeDocument/2006/relationships/image" Target="../media/image146.emf"/><Relationship Id="rId164" Type="http://schemas.openxmlformats.org/officeDocument/2006/relationships/image" Target="../media/image167.emf"/><Relationship Id="rId185" Type="http://schemas.openxmlformats.org/officeDocument/2006/relationships/image" Target="../media/image188.emf"/><Relationship Id="rId350" Type="http://schemas.openxmlformats.org/officeDocument/2006/relationships/image" Target="../media/image353.emf"/><Relationship Id="rId371" Type="http://schemas.openxmlformats.org/officeDocument/2006/relationships/image" Target="../media/image374.emf"/><Relationship Id="rId9" Type="http://schemas.openxmlformats.org/officeDocument/2006/relationships/image" Target="../media/image12.emf"/><Relationship Id="rId210" Type="http://schemas.openxmlformats.org/officeDocument/2006/relationships/image" Target="../media/image213.emf"/><Relationship Id="rId26" Type="http://schemas.openxmlformats.org/officeDocument/2006/relationships/image" Target="../media/image29.emf"/><Relationship Id="rId231" Type="http://schemas.openxmlformats.org/officeDocument/2006/relationships/image" Target="../media/image234.emf"/><Relationship Id="rId252" Type="http://schemas.openxmlformats.org/officeDocument/2006/relationships/image" Target="../media/image255.emf"/><Relationship Id="rId273" Type="http://schemas.openxmlformats.org/officeDocument/2006/relationships/image" Target="../media/image276.emf"/><Relationship Id="rId294" Type="http://schemas.openxmlformats.org/officeDocument/2006/relationships/image" Target="../media/image297.emf"/><Relationship Id="rId308" Type="http://schemas.openxmlformats.org/officeDocument/2006/relationships/image" Target="../media/image311.emf"/><Relationship Id="rId329" Type="http://schemas.openxmlformats.org/officeDocument/2006/relationships/image" Target="../media/image332.emf"/><Relationship Id="rId47" Type="http://schemas.openxmlformats.org/officeDocument/2006/relationships/image" Target="../media/image50.emf"/><Relationship Id="rId68" Type="http://schemas.openxmlformats.org/officeDocument/2006/relationships/image" Target="../media/image71.emf"/><Relationship Id="rId89" Type="http://schemas.openxmlformats.org/officeDocument/2006/relationships/image" Target="../media/image92.emf"/><Relationship Id="rId112" Type="http://schemas.openxmlformats.org/officeDocument/2006/relationships/image" Target="../media/image115.emf"/><Relationship Id="rId133" Type="http://schemas.openxmlformats.org/officeDocument/2006/relationships/image" Target="../media/image136.emf"/><Relationship Id="rId154" Type="http://schemas.openxmlformats.org/officeDocument/2006/relationships/image" Target="../media/image157.emf"/><Relationship Id="rId175" Type="http://schemas.openxmlformats.org/officeDocument/2006/relationships/image" Target="../media/image178.emf"/><Relationship Id="rId340" Type="http://schemas.openxmlformats.org/officeDocument/2006/relationships/image" Target="../media/image343.emf"/><Relationship Id="rId361" Type="http://schemas.openxmlformats.org/officeDocument/2006/relationships/image" Target="../media/image364.emf"/><Relationship Id="rId196" Type="http://schemas.openxmlformats.org/officeDocument/2006/relationships/image" Target="../media/image199.emf"/><Relationship Id="rId200" Type="http://schemas.openxmlformats.org/officeDocument/2006/relationships/image" Target="../media/image203.emf"/><Relationship Id="rId382" Type="http://schemas.openxmlformats.org/officeDocument/2006/relationships/image" Target="../media/image385.emf"/><Relationship Id="rId16" Type="http://schemas.openxmlformats.org/officeDocument/2006/relationships/image" Target="../media/image19.emf"/><Relationship Id="rId221" Type="http://schemas.openxmlformats.org/officeDocument/2006/relationships/image" Target="../media/image224.emf"/><Relationship Id="rId242" Type="http://schemas.openxmlformats.org/officeDocument/2006/relationships/image" Target="../media/image245.emf"/><Relationship Id="rId263" Type="http://schemas.openxmlformats.org/officeDocument/2006/relationships/image" Target="../media/image266.emf"/><Relationship Id="rId284" Type="http://schemas.openxmlformats.org/officeDocument/2006/relationships/image" Target="../media/image287.emf"/><Relationship Id="rId319" Type="http://schemas.openxmlformats.org/officeDocument/2006/relationships/image" Target="../media/image322.emf"/><Relationship Id="rId37" Type="http://schemas.openxmlformats.org/officeDocument/2006/relationships/image" Target="../media/image40.emf"/><Relationship Id="rId58" Type="http://schemas.openxmlformats.org/officeDocument/2006/relationships/image" Target="../media/image61.emf"/><Relationship Id="rId79" Type="http://schemas.openxmlformats.org/officeDocument/2006/relationships/image" Target="../media/image82.emf"/><Relationship Id="rId102" Type="http://schemas.openxmlformats.org/officeDocument/2006/relationships/image" Target="../media/image105.emf"/><Relationship Id="rId123" Type="http://schemas.openxmlformats.org/officeDocument/2006/relationships/image" Target="../media/image126.emf"/><Relationship Id="rId144" Type="http://schemas.openxmlformats.org/officeDocument/2006/relationships/image" Target="../media/image147.emf"/><Relationship Id="rId330" Type="http://schemas.openxmlformats.org/officeDocument/2006/relationships/image" Target="../media/image333.emf"/><Relationship Id="rId90" Type="http://schemas.openxmlformats.org/officeDocument/2006/relationships/image" Target="../media/image93.emf"/><Relationship Id="rId165" Type="http://schemas.openxmlformats.org/officeDocument/2006/relationships/image" Target="../media/image168.emf"/><Relationship Id="rId186" Type="http://schemas.openxmlformats.org/officeDocument/2006/relationships/image" Target="../media/image189.emf"/><Relationship Id="rId351" Type="http://schemas.openxmlformats.org/officeDocument/2006/relationships/image" Target="../media/image354.emf"/><Relationship Id="rId372" Type="http://schemas.openxmlformats.org/officeDocument/2006/relationships/image" Target="../media/image375.emf"/><Relationship Id="rId211" Type="http://schemas.openxmlformats.org/officeDocument/2006/relationships/image" Target="../media/image214.emf"/><Relationship Id="rId232" Type="http://schemas.openxmlformats.org/officeDocument/2006/relationships/image" Target="../media/image235.emf"/><Relationship Id="rId253" Type="http://schemas.openxmlformats.org/officeDocument/2006/relationships/image" Target="../media/image256.emf"/><Relationship Id="rId274" Type="http://schemas.openxmlformats.org/officeDocument/2006/relationships/image" Target="../media/image277.emf"/><Relationship Id="rId295" Type="http://schemas.openxmlformats.org/officeDocument/2006/relationships/image" Target="../media/image298.emf"/><Relationship Id="rId309" Type="http://schemas.openxmlformats.org/officeDocument/2006/relationships/image" Target="../media/image312.emf"/><Relationship Id="rId27" Type="http://schemas.openxmlformats.org/officeDocument/2006/relationships/image" Target="../media/image30.emf"/><Relationship Id="rId48" Type="http://schemas.openxmlformats.org/officeDocument/2006/relationships/image" Target="../media/image51.emf"/><Relationship Id="rId69" Type="http://schemas.openxmlformats.org/officeDocument/2006/relationships/image" Target="../media/image72.emf"/><Relationship Id="rId113" Type="http://schemas.openxmlformats.org/officeDocument/2006/relationships/image" Target="../media/image116.emf"/><Relationship Id="rId134" Type="http://schemas.openxmlformats.org/officeDocument/2006/relationships/image" Target="../media/image137.emf"/><Relationship Id="rId320" Type="http://schemas.openxmlformats.org/officeDocument/2006/relationships/image" Target="../media/image323.emf"/><Relationship Id="rId80" Type="http://schemas.openxmlformats.org/officeDocument/2006/relationships/image" Target="../media/image83.emf"/><Relationship Id="rId155" Type="http://schemas.openxmlformats.org/officeDocument/2006/relationships/image" Target="../media/image158.emf"/><Relationship Id="rId176" Type="http://schemas.openxmlformats.org/officeDocument/2006/relationships/image" Target="../media/image179.emf"/><Relationship Id="rId197" Type="http://schemas.openxmlformats.org/officeDocument/2006/relationships/image" Target="../media/image200.emf"/><Relationship Id="rId341" Type="http://schemas.openxmlformats.org/officeDocument/2006/relationships/image" Target="../media/image344.emf"/><Relationship Id="rId362" Type="http://schemas.openxmlformats.org/officeDocument/2006/relationships/image" Target="../media/image365.emf"/><Relationship Id="rId383" Type="http://schemas.openxmlformats.org/officeDocument/2006/relationships/image" Target="../media/image386.emf"/><Relationship Id="rId201" Type="http://schemas.openxmlformats.org/officeDocument/2006/relationships/image" Target="../media/image204.emf"/><Relationship Id="rId222" Type="http://schemas.openxmlformats.org/officeDocument/2006/relationships/image" Target="../media/image225.emf"/><Relationship Id="rId243" Type="http://schemas.openxmlformats.org/officeDocument/2006/relationships/image" Target="../media/image246.emf"/><Relationship Id="rId264" Type="http://schemas.openxmlformats.org/officeDocument/2006/relationships/image" Target="../media/image267.emf"/><Relationship Id="rId285" Type="http://schemas.openxmlformats.org/officeDocument/2006/relationships/image" Target="../media/image288.emf"/><Relationship Id="rId17" Type="http://schemas.openxmlformats.org/officeDocument/2006/relationships/image" Target="../media/image20.emf"/><Relationship Id="rId38" Type="http://schemas.openxmlformats.org/officeDocument/2006/relationships/image" Target="../media/image41.emf"/><Relationship Id="rId59" Type="http://schemas.openxmlformats.org/officeDocument/2006/relationships/image" Target="../media/image62.emf"/><Relationship Id="rId103" Type="http://schemas.openxmlformats.org/officeDocument/2006/relationships/image" Target="../media/image106.emf"/><Relationship Id="rId124" Type="http://schemas.openxmlformats.org/officeDocument/2006/relationships/image" Target="../media/image127.emf"/><Relationship Id="rId310" Type="http://schemas.openxmlformats.org/officeDocument/2006/relationships/image" Target="../media/image313.emf"/><Relationship Id="rId70" Type="http://schemas.openxmlformats.org/officeDocument/2006/relationships/image" Target="../media/image73.emf"/><Relationship Id="rId91" Type="http://schemas.openxmlformats.org/officeDocument/2006/relationships/image" Target="../media/image94.emf"/><Relationship Id="rId145" Type="http://schemas.openxmlformats.org/officeDocument/2006/relationships/image" Target="../media/image148.emf"/><Relationship Id="rId166" Type="http://schemas.openxmlformats.org/officeDocument/2006/relationships/image" Target="../media/image169.emf"/><Relationship Id="rId187" Type="http://schemas.openxmlformats.org/officeDocument/2006/relationships/image" Target="../media/image190.emf"/><Relationship Id="rId331" Type="http://schemas.openxmlformats.org/officeDocument/2006/relationships/image" Target="../media/image334.emf"/><Relationship Id="rId352" Type="http://schemas.openxmlformats.org/officeDocument/2006/relationships/image" Target="../media/image355.emf"/><Relationship Id="rId373" Type="http://schemas.openxmlformats.org/officeDocument/2006/relationships/image" Target="../media/image376.emf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15.emf"/><Relationship Id="rId233" Type="http://schemas.openxmlformats.org/officeDocument/2006/relationships/image" Target="../media/image236.emf"/><Relationship Id="rId254" Type="http://schemas.openxmlformats.org/officeDocument/2006/relationships/image" Target="../media/image257.emf"/><Relationship Id="rId28" Type="http://schemas.openxmlformats.org/officeDocument/2006/relationships/image" Target="../media/image31.emf"/><Relationship Id="rId49" Type="http://schemas.openxmlformats.org/officeDocument/2006/relationships/image" Target="../media/image52.emf"/><Relationship Id="rId114" Type="http://schemas.openxmlformats.org/officeDocument/2006/relationships/image" Target="../media/image117.emf"/><Relationship Id="rId275" Type="http://schemas.openxmlformats.org/officeDocument/2006/relationships/image" Target="../media/image278.emf"/><Relationship Id="rId296" Type="http://schemas.openxmlformats.org/officeDocument/2006/relationships/image" Target="../media/image299.emf"/><Relationship Id="rId300" Type="http://schemas.openxmlformats.org/officeDocument/2006/relationships/image" Target="../media/image303.emf"/><Relationship Id="rId60" Type="http://schemas.openxmlformats.org/officeDocument/2006/relationships/image" Target="../media/image63.emf"/><Relationship Id="rId81" Type="http://schemas.openxmlformats.org/officeDocument/2006/relationships/image" Target="../media/image84.emf"/><Relationship Id="rId135" Type="http://schemas.openxmlformats.org/officeDocument/2006/relationships/image" Target="../media/image138.emf"/><Relationship Id="rId156" Type="http://schemas.openxmlformats.org/officeDocument/2006/relationships/image" Target="../media/image159.emf"/><Relationship Id="rId177" Type="http://schemas.openxmlformats.org/officeDocument/2006/relationships/image" Target="../media/image180.emf"/><Relationship Id="rId198" Type="http://schemas.openxmlformats.org/officeDocument/2006/relationships/image" Target="../media/image201.emf"/><Relationship Id="rId321" Type="http://schemas.openxmlformats.org/officeDocument/2006/relationships/image" Target="../media/image324.emf"/><Relationship Id="rId342" Type="http://schemas.openxmlformats.org/officeDocument/2006/relationships/image" Target="../media/image345.emf"/><Relationship Id="rId363" Type="http://schemas.openxmlformats.org/officeDocument/2006/relationships/image" Target="../media/image366.emf"/><Relationship Id="rId384" Type="http://schemas.openxmlformats.org/officeDocument/2006/relationships/image" Target="../media/image387.emf"/><Relationship Id="rId202" Type="http://schemas.openxmlformats.org/officeDocument/2006/relationships/image" Target="../media/image205.emf"/><Relationship Id="rId223" Type="http://schemas.openxmlformats.org/officeDocument/2006/relationships/image" Target="../media/image226.emf"/><Relationship Id="rId244" Type="http://schemas.openxmlformats.org/officeDocument/2006/relationships/image" Target="../media/image247.emf"/><Relationship Id="rId18" Type="http://schemas.openxmlformats.org/officeDocument/2006/relationships/image" Target="../media/image21.emf"/><Relationship Id="rId39" Type="http://schemas.openxmlformats.org/officeDocument/2006/relationships/image" Target="../media/image42.emf"/><Relationship Id="rId265" Type="http://schemas.openxmlformats.org/officeDocument/2006/relationships/image" Target="../media/image268.emf"/><Relationship Id="rId286" Type="http://schemas.openxmlformats.org/officeDocument/2006/relationships/image" Target="../media/image289.emf"/><Relationship Id="rId50" Type="http://schemas.openxmlformats.org/officeDocument/2006/relationships/image" Target="../media/image53.emf"/><Relationship Id="rId104" Type="http://schemas.openxmlformats.org/officeDocument/2006/relationships/image" Target="../media/image107.emf"/><Relationship Id="rId125" Type="http://schemas.openxmlformats.org/officeDocument/2006/relationships/image" Target="../media/image128.emf"/><Relationship Id="rId146" Type="http://schemas.openxmlformats.org/officeDocument/2006/relationships/image" Target="../media/image149.emf"/><Relationship Id="rId167" Type="http://schemas.openxmlformats.org/officeDocument/2006/relationships/image" Target="../media/image170.emf"/><Relationship Id="rId188" Type="http://schemas.openxmlformats.org/officeDocument/2006/relationships/image" Target="../media/image191.emf"/><Relationship Id="rId311" Type="http://schemas.openxmlformats.org/officeDocument/2006/relationships/image" Target="../media/image314.emf"/><Relationship Id="rId332" Type="http://schemas.openxmlformats.org/officeDocument/2006/relationships/image" Target="../media/image335.emf"/><Relationship Id="rId353" Type="http://schemas.openxmlformats.org/officeDocument/2006/relationships/image" Target="../media/image356.emf"/><Relationship Id="rId374" Type="http://schemas.openxmlformats.org/officeDocument/2006/relationships/image" Target="../media/image377.emf"/><Relationship Id="rId71" Type="http://schemas.openxmlformats.org/officeDocument/2006/relationships/image" Target="../media/image74.emf"/><Relationship Id="rId92" Type="http://schemas.openxmlformats.org/officeDocument/2006/relationships/image" Target="../media/image95.emf"/><Relationship Id="rId213" Type="http://schemas.openxmlformats.org/officeDocument/2006/relationships/image" Target="../media/image216.emf"/><Relationship Id="rId234" Type="http://schemas.openxmlformats.org/officeDocument/2006/relationships/image" Target="../media/image237.emf"/><Relationship Id="rId2" Type="http://schemas.openxmlformats.org/officeDocument/2006/relationships/image" Target="../media/image5.emf"/><Relationship Id="rId29" Type="http://schemas.openxmlformats.org/officeDocument/2006/relationships/image" Target="../media/image32.emf"/><Relationship Id="rId255" Type="http://schemas.openxmlformats.org/officeDocument/2006/relationships/image" Target="../media/image258.emf"/><Relationship Id="rId276" Type="http://schemas.openxmlformats.org/officeDocument/2006/relationships/image" Target="../media/image279.emf"/><Relationship Id="rId297" Type="http://schemas.openxmlformats.org/officeDocument/2006/relationships/image" Target="../media/image300.emf"/><Relationship Id="rId40" Type="http://schemas.openxmlformats.org/officeDocument/2006/relationships/image" Target="../media/image43.emf"/><Relationship Id="rId115" Type="http://schemas.openxmlformats.org/officeDocument/2006/relationships/image" Target="../media/image118.emf"/><Relationship Id="rId136" Type="http://schemas.openxmlformats.org/officeDocument/2006/relationships/image" Target="../media/image139.emf"/><Relationship Id="rId157" Type="http://schemas.openxmlformats.org/officeDocument/2006/relationships/image" Target="../media/image160.emf"/><Relationship Id="rId178" Type="http://schemas.openxmlformats.org/officeDocument/2006/relationships/image" Target="../media/image181.emf"/><Relationship Id="rId301" Type="http://schemas.openxmlformats.org/officeDocument/2006/relationships/image" Target="../media/image304.emf"/><Relationship Id="rId322" Type="http://schemas.openxmlformats.org/officeDocument/2006/relationships/image" Target="../media/image325.emf"/><Relationship Id="rId343" Type="http://schemas.openxmlformats.org/officeDocument/2006/relationships/image" Target="../media/image346.emf"/><Relationship Id="rId364" Type="http://schemas.openxmlformats.org/officeDocument/2006/relationships/image" Target="../media/image367.emf"/><Relationship Id="rId61" Type="http://schemas.openxmlformats.org/officeDocument/2006/relationships/image" Target="../media/image64.emf"/><Relationship Id="rId82" Type="http://schemas.openxmlformats.org/officeDocument/2006/relationships/image" Target="../media/image85.emf"/><Relationship Id="rId199" Type="http://schemas.openxmlformats.org/officeDocument/2006/relationships/image" Target="../media/image202.emf"/><Relationship Id="rId203" Type="http://schemas.openxmlformats.org/officeDocument/2006/relationships/image" Target="../media/image206.emf"/><Relationship Id="rId385" Type="http://schemas.openxmlformats.org/officeDocument/2006/relationships/image" Target="../media/image388.emf"/><Relationship Id="rId19" Type="http://schemas.openxmlformats.org/officeDocument/2006/relationships/image" Target="../media/image22.emf"/><Relationship Id="rId224" Type="http://schemas.openxmlformats.org/officeDocument/2006/relationships/image" Target="../media/image227.emf"/><Relationship Id="rId245" Type="http://schemas.openxmlformats.org/officeDocument/2006/relationships/image" Target="../media/image248.emf"/><Relationship Id="rId266" Type="http://schemas.openxmlformats.org/officeDocument/2006/relationships/image" Target="../media/image269.emf"/><Relationship Id="rId287" Type="http://schemas.openxmlformats.org/officeDocument/2006/relationships/image" Target="../media/image290.emf"/><Relationship Id="rId30" Type="http://schemas.openxmlformats.org/officeDocument/2006/relationships/image" Target="../media/image33.emf"/><Relationship Id="rId105" Type="http://schemas.openxmlformats.org/officeDocument/2006/relationships/image" Target="../media/image108.emf"/><Relationship Id="rId126" Type="http://schemas.openxmlformats.org/officeDocument/2006/relationships/image" Target="../media/image129.emf"/><Relationship Id="rId147" Type="http://schemas.openxmlformats.org/officeDocument/2006/relationships/image" Target="../media/image150.emf"/><Relationship Id="rId168" Type="http://schemas.openxmlformats.org/officeDocument/2006/relationships/image" Target="../media/image171.emf"/><Relationship Id="rId312" Type="http://schemas.openxmlformats.org/officeDocument/2006/relationships/image" Target="../media/image315.emf"/><Relationship Id="rId333" Type="http://schemas.openxmlformats.org/officeDocument/2006/relationships/image" Target="../media/image336.emf"/><Relationship Id="rId354" Type="http://schemas.openxmlformats.org/officeDocument/2006/relationships/image" Target="../media/image357.emf"/><Relationship Id="rId51" Type="http://schemas.openxmlformats.org/officeDocument/2006/relationships/image" Target="../media/image54.emf"/><Relationship Id="rId72" Type="http://schemas.openxmlformats.org/officeDocument/2006/relationships/image" Target="../media/image75.emf"/><Relationship Id="rId93" Type="http://schemas.openxmlformats.org/officeDocument/2006/relationships/image" Target="../media/image96.emf"/><Relationship Id="rId189" Type="http://schemas.openxmlformats.org/officeDocument/2006/relationships/image" Target="../media/image192.emf"/><Relationship Id="rId375" Type="http://schemas.openxmlformats.org/officeDocument/2006/relationships/image" Target="../media/image378.emf"/><Relationship Id="rId3" Type="http://schemas.openxmlformats.org/officeDocument/2006/relationships/image" Target="../media/image6.emf"/><Relationship Id="rId214" Type="http://schemas.openxmlformats.org/officeDocument/2006/relationships/image" Target="../media/image217.emf"/><Relationship Id="rId235" Type="http://schemas.openxmlformats.org/officeDocument/2006/relationships/image" Target="../media/image238.emf"/><Relationship Id="rId256" Type="http://schemas.openxmlformats.org/officeDocument/2006/relationships/image" Target="../media/image259.emf"/><Relationship Id="rId277" Type="http://schemas.openxmlformats.org/officeDocument/2006/relationships/image" Target="../media/image280.emf"/><Relationship Id="rId298" Type="http://schemas.openxmlformats.org/officeDocument/2006/relationships/image" Target="../media/image301.emf"/><Relationship Id="rId116" Type="http://schemas.openxmlformats.org/officeDocument/2006/relationships/image" Target="../media/image119.emf"/><Relationship Id="rId137" Type="http://schemas.openxmlformats.org/officeDocument/2006/relationships/image" Target="../media/image140.emf"/><Relationship Id="rId158" Type="http://schemas.openxmlformats.org/officeDocument/2006/relationships/image" Target="../media/image161.emf"/><Relationship Id="rId302" Type="http://schemas.openxmlformats.org/officeDocument/2006/relationships/image" Target="../media/image305.emf"/><Relationship Id="rId323" Type="http://schemas.openxmlformats.org/officeDocument/2006/relationships/image" Target="../media/image326.emf"/><Relationship Id="rId344" Type="http://schemas.openxmlformats.org/officeDocument/2006/relationships/image" Target="../media/image347.emf"/><Relationship Id="rId20" Type="http://schemas.openxmlformats.org/officeDocument/2006/relationships/image" Target="../media/image23.emf"/><Relationship Id="rId41" Type="http://schemas.openxmlformats.org/officeDocument/2006/relationships/image" Target="../media/image44.emf"/><Relationship Id="rId62" Type="http://schemas.openxmlformats.org/officeDocument/2006/relationships/image" Target="../media/image65.emf"/><Relationship Id="rId83" Type="http://schemas.openxmlformats.org/officeDocument/2006/relationships/image" Target="../media/image86.emf"/><Relationship Id="rId179" Type="http://schemas.openxmlformats.org/officeDocument/2006/relationships/image" Target="../media/image182.emf"/><Relationship Id="rId365" Type="http://schemas.openxmlformats.org/officeDocument/2006/relationships/image" Target="../media/image368.emf"/><Relationship Id="rId386" Type="http://schemas.openxmlformats.org/officeDocument/2006/relationships/image" Target="../media/image389.emf"/><Relationship Id="rId190" Type="http://schemas.openxmlformats.org/officeDocument/2006/relationships/image" Target="../media/image193.emf"/><Relationship Id="rId204" Type="http://schemas.openxmlformats.org/officeDocument/2006/relationships/image" Target="../media/image207.emf"/><Relationship Id="rId225" Type="http://schemas.openxmlformats.org/officeDocument/2006/relationships/image" Target="../media/image228.emf"/><Relationship Id="rId246" Type="http://schemas.openxmlformats.org/officeDocument/2006/relationships/image" Target="../media/image249.emf"/><Relationship Id="rId267" Type="http://schemas.openxmlformats.org/officeDocument/2006/relationships/image" Target="../media/image270.emf"/><Relationship Id="rId288" Type="http://schemas.openxmlformats.org/officeDocument/2006/relationships/image" Target="../media/image291.emf"/><Relationship Id="rId106" Type="http://schemas.openxmlformats.org/officeDocument/2006/relationships/image" Target="../media/image109.emf"/><Relationship Id="rId127" Type="http://schemas.openxmlformats.org/officeDocument/2006/relationships/image" Target="../media/image130.emf"/><Relationship Id="rId313" Type="http://schemas.openxmlformats.org/officeDocument/2006/relationships/image" Target="../media/image316.emf"/><Relationship Id="rId10" Type="http://schemas.openxmlformats.org/officeDocument/2006/relationships/image" Target="../media/image13.emf"/><Relationship Id="rId31" Type="http://schemas.openxmlformats.org/officeDocument/2006/relationships/image" Target="../media/image34.emf"/><Relationship Id="rId52" Type="http://schemas.openxmlformats.org/officeDocument/2006/relationships/image" Target="../media/image55.emf"/><Relationship Id="rId73" Type="http://schemas.openxmlformats.org/officeDocument/2006/relationships/image" Target="../media/image76.emf"/><Relationship Id="rId94" Type="http://schemas.openxmlformats.org/officeDocument/2006/relationships/image" Target="../media/image97.emf"/><Relationship Id="rId148" Type="http://schemas.openxmlformats.org/officeDocument/2006/relationships/image" Target="../media/image151.emf"/><Relationship Id="rId169" Type="http://schemas.openxmlformats.org/officeDocument/2006/relationships/image" Target="../media/image172.emf"/><Relationship Id="rId334" Type="http://schemas.openxmlformats.org/officeDocument/2006/relationships/image" Target="../media/image337.emf"/><Relationship Id="rId355" Type="http://schemas.openxmlformats.org/officeDocument/2006/relationships/image" Target="../media/image358.emf"/><Relationship Id="rId376" Type="http://schemas.openxmlformats.org/officeDocument/2006/relationships/image" Target="../media/image379.emf"/><Relationship Id="rId4" Type="http://schemas.openxmlformats.org/officeDocument/2006/relationships/image" Target="../media/image7.emf"/><Relationship Id="rId180" Type="http://schemas.openxmlformats.org/officeDocument/2006/relationships/image" Target="../media/image183.emf"/><Relationship Id="rId215" Type="http://schemas.openxmlformats.org/officeDocument/2006/relationships/image" Target="../media/image218.emf"/><Relationship Id="rId236" Type="http://schemas.openxmlformats.org/officeDocument/2006/relationships/image" Target="../media/image239.emf"/><Relationship Id="rId257" Type="http://schemas.openxmlformats.org/officeDocument/2006/relationships/image" Target="../media/image260.emf"/><Relationship Id="rId278" Type="http://schemas.openxmlformats.org/officeDocument/2006/relationships/image" Target="../media/image281.emf"/><Relationship Id="rId303" Type="http://schemas.openxmlformats.org/officeDocument/2006/relationships/image" Target="../media/image30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7" y="0"/>
            <a:ext cx="6996953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Motor Control, </a:t>
            </a:r>
            <a:r>
              <a:rPr lang="en-US" sz="2800" dirty="0" err="1" smtClean="0"/>
              <a:t>Sensorless</a:t>
            </a:r>
            <a:r>
              <a:rPr lang="en-US" sz="2800" dirty="0" smtClean="0"/>
              <a:t> (Position)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work was started by Yue Zhao PhD candidate that we have access to as </a:t>
            </a:r>
            <a:r>
              <a:rPr lang="en-US" dirty="0" smtClean="0"/>
              <a:t>a </a:t>
            </a:r>
            <a:r>
              <a:rPr lang="en-US" dirty="0" smtClean="0"/>
              <a:t>consultant.</a:t>
            </a:r>
          </a:p>
          <a:p>
            <a:r>
              <a:rPr lang="en-US" dirty="0" smtClean="0"/>
              <a:t>We are starting the process </a:t>
            </a:r>
            <a:r>
              <a:rPr lang="en-US" dirty="0" smtClean="0"/>
              <a:t>of collecting motor loop </a:t>
            </a:r>
            <a:r>
              <a:rPr lang="en-US" dirty="0" smtClean="0"/>
              <a:t>data, and perform off line simulation of the heart of the system, Flux and Torque observer.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1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AutoShape 1466"/>
          <p:cNvSpPr>
            <a:spLocks noChangeAspect="1" noChangeArrowheads="1" noTextEdit="1"/>
          </p:cNvSpPr>
          <p:nvPr/>
        </p:nvSpPr>
        <p:spPr bwMode="auto">
          <a:xfrm>
            <a:off x="256335" y="964407"/>
            <a:ext cx="8999538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212" name="Group 1668"/>
          <p:cNvGrpSpPr>
            <a:grpSpLocks/>
          </p:cNvGrpSpPr>
          <p:nvPr/>
        </p:nvGrpSpPr>
        <p:grpSpPr bwMode="auto">
          <a:xfrm>
            <a:off x="0" y="1205707"/>
            <a:ext cx="8996363" cy="3262313"/>
            <a:chOff x="74" y="894"/>
            <a:chExt cx="5667" cy="2055"/>
          </a:xfrm>
        </p:grpSpPr>
        <p:sp>
          <p:nvSpPr>
            <p:cNvPr id="2871" name="Rectangle 1468"/>
            <p:cNvSpPr>
              <a:spLocks noChangeArrowheads="1"/>
            </p:cNvSpPr>
            <p:nvPr/>
          </p:nvSpPr>
          <p:spPr bwMode="auto">
            <a:xfrm>
              <a:off x="1395" y="916"/>
              <a:ext cx="1085" cy="726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2873" name="Picture 146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" y="920"/>
              <a:ext cx="1082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4" name="Rectangle 1470"/>
            <p:cNvSpPr>
              <a:spLocks noChangeArrowheads="1"/>
            </p:cNvSpPr>
            <p:nvPr/>
          </p:nvSpPr>
          <p:spPr bwMode="auto">
            <a:xfrm>
              <a:off x="1395" y="917"/>
              <a:ext cx="1085" cy="725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76" name="Rectangle 1471"/>
            <p:cNvSpPr>
              <a:spLocks noChangeArrowheads="1"/>
            </p:cNvSpPr>
            <p:nvPr/>
          </p:nvSpPr>
          <p:spPr bwMode="auto">
            <a:xfrm>
              <a:off x="1395" y="909"/>
              <a:ext cx="1100" cy="74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77" name="Freeform 1472"/>
            <p:cNvSpPr>
              <a:spLocks/>
            </p:cNvSpPr>
            <p:nvPr/>
          </p:nvSpPr>
          <p:spPr bwMode="auto">
            <a:xfrm>
              <a:off x="1397" y="916"/>
              <a:ext cx="1090" cy="730"/>
            </a:xfrm>
            <a:custGeom>
              <a:avLst/>
              <a:gdLst>
                <a:gd name="T0" fmla="*/ 8 w 2284"/>
                <a:gd name="T1" fmla="*/ 1512 h 1528"/>
                <a:gd name="T2" fmla="*/ 2276 w 2284"/>
                <a:gd name="T3" fmla="*/ 1512 h 1528"/>
                <a:gd name="T4" fmla="*/ 2268 w 2284"/>
                <a:gd name="T5" fmla="*/ 1520 h 1528"/>
                <a:gd name="T6" fmla="*/ 2268 w 2284"/>
                <a:gd name="T7" fmla="*/ 8 h 1528"/>
                <a:gd name="T8" fmla="*/ 2276 w 2284"/>
                <a:gd name="T9" fmla="*/ 16 h 1528"/>
                <a:gd name="T10" fmla="*/ 8 w 2284"/>
                <a:gd name="T11" fmla="*/ 16 h 1528"/>
                <a:gd name="T12" fmla="*/ 16 w 2284"/>
                <a:gd name="T13" fmla="*/ 8 h 1528"/>
                <a:gd name="T14" fmla="*/ 16 w 2284"/>
                <a:gd name="T15" fmla="*/ 1520 h 1528"/>
                <a:gd name="T16" fmla="*/ 8 w 2284"/>
                <a:gd name="T17" fmla="*/ 1528 h 1528"/>
                <a:gd name="T18" fmla="*/ 0 w 2284"/>
                <a:gd name="T19" fmla="*/ 1520 h 1528"/>
                <a:gd name="T20" fmla="*/ 0 w 2284"/>
                <a:gd name="T21" fmla="*/ 8 h 1528"/>
                <a:gd name="T22" fmla="*/ 8 w 2284"/>
                <a:gd name="T23" fmla="*/ 0 h 1528"/>
                <a:gd name="T24" fmla="*/ 2276 w 2284"/>
                <a:gd name="T25" fmla="*/ 0 h 1528"/>
                <a:gd name="T26" fmla="*/ 2284 w 2284"/>
                <a:gd name="T27" fmla="*/ 8 h 1528"/>
                <a:gd name="T28" fmla="*/ 2284 w 2284"/>
                <a:gd name="T29" fmla="*/ 1520 h 1528"/>
                <a:gd name="T30" fmla="*/ 2276 w 2284"/>
                <a:gd name="T31" fmla="*/ 1528 h 1528"/>
                <a:gd name="T32" fmla="*/ 8 w 2284"/>
                <a:gd name="T33" fmla="*/ 1528 h 1528"/>
                <a:gd name="T34" fmla="*/ 0 w 2284"/>
                <a:gd name="T35" fmla="*/ 1520 h 1528"/>
                <a:gd name="T36" fmla="*/ 8 w 2284"/>
                <a:gd name="T37" fmla="*/ 1512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84" h="1528">
                  <a:moveTo>
                    <a:pt x="8" y="1512"/>
                  </a:moveTo>
                  <a:lnTo>
                    <a:pt x="2276" y="1512"/>
                  </a:lnTo>
                  <a:lnTo>
                    <a:pt x="2268" y="1520"/>
                  </a:lnTo>
                  <a:lnTo>
                    <a:pt x="2268" y="8"/>
                  </a:lnTo>
                  <a:lnTo>
                    <a:pt x="2276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520"/>
                  </a:lnTo>
                  <a:cubicBezTo>
                    <a:pt x="16" y="1525"/>
                    <a:pt x="13" y="1528"/>
                    <a:pt x="8" y="1528"/>
                  </a:cubicBezTo>
                  <a:cubicBezTo>
                    <a:pt x="4" y="1528"/>
                    <a:pt x="0" y="1525"/>
                    <a:pt x="0" y="1520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lnTo>
                    <a:pt x="2276" y="0"/>
                  </a:lnTo>
                  <a:cubicBezTo>
                    <a:pt x="2280" y="0"/>
                    <a:pt x="2284" y="4"/>
                    <a:pt x="2284" y="8"/>
                  </a:cubicBezTo>
                  <a:lnTo>
                    <a:pt x="2284" y="1520"/>
                  </a:lnTo>
                  <a:cubicBezTo>
                    <a:pt x="2284" y="1525"/>
                    <a:pt x="2280" y="1528"/>
                    <a:pt x="2276" y="1528"/>
                  </a:cubicBezTo>
                  <a:lnTo>
                    <a:pt x="8" y="1528"/>
                  </a:lnTo>
                  <a:cubicBezTo>
                    <a:pt x="4" y="1528"/>
                    <a:pt x="0" y="1525"/>
                    <a:pt x="0" y="1520"/>
                  </a:cubicBezTo>
                  <a:cubicBezTo>
                    <a:pt x="0" y="1516"/>
                    <a:pt x="4" y="1512"/>
                    <a:pt x="8" y="151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79" name="Rectangle 1473"/>
            <p:cNvSpPr>
              <a:spLocks noChangeArrowheads="1"/>
            </p:cNvSpPr>
            <p:nvPr/>
          </p:nvSpPr>
          <p:spPr bwMode="auto">
            <a:xfrm>
              <a:off x="1395" y="909"/>
              <a:ext cx="1100" cy="74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65" name="Rectangle 1474"/>
            <p:cNvSpPr>
              <a:spLocks noChangeArrowheads="1"/>
            </p:cNvSpPr>
            <p:nvPr/>
          </p:nvSpPr>
          <p:spPr bwMode="auto">
            <a:xfrm>
              <a:off x="1372" y="894"/>
              <a:ext cx="1100" cy="7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66" name="Rectangle 1475"/>
            <p:cNvSpPr>
              <a:spLocks noChangeArrowheads="1"/>
            </p:cNvSpPr>
            <p:nvPr/>
          </p:nvSpPr>
          <p:spPr bwMode="auto">
            <a:xfrm>
              <a:off x="1372" y="901"/>
              <a:ext cx="1100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68" name="Rectangle 1476"/>
            <p:cNvSpPr>
              <a:spLocks noChangeArrowheads="1"/>
            </p:cNvSpPr>
            <p:nvPr/>
          </p:nvSpPr>
          <p:spPr bwMode="auto">
            <a:xfrm>
              <a:off x="1372" y="924"/>
              <a:ext cx="1100" cy="4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69" name="Rectangle 1477"/>
            <p:cNvSpPr>
              <a:spLocks noChangeArrowheads="1"/>
            </p:cNvSpPr>
            <p:nvPr/>
          </p:nvSpPr>
          <p:spPr bwMode="auto">
            <a:xfrm>
              <a:off x="1372" y="970"/>
              <a:ext cx="1100" cy="46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71" name="Rectangle 1478"/>
            <p:cNvSpPr>
              <a:spLocks noChangeArrowheads="1"/>
            </p:cNvSpPr>
            <p:nvPr/>
          </p:nvSpPr>
          <p:spPr bwMode="auto">
            <a:xfrm>
              <a:off x="1372" y="1016"/>
              <a:ext cx="1100" cy="46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72" name="Rectangle 1479"/>
            <p:cNvSpPr>
              <a:spLocks noChangeArrowheads="1"/>
            </p:cNvSpPr>
            <p:nvPr/>
          </p:nvSpPr>
          <p:spPr bwMode="auto">
            <a:xfrm>
              <a:off x="1372" y="1062"/>
              <a:ext cx="1100" cy="45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74" name="Rectangle 1480"/>
            <p:cNvSpPr>
              <a:spLocks noChangeArrowheads="1"/>
            </p:cNvSpPr>
            <p:nvPr/>
          </p:nvSpPr>
          <p:spPr bwMode="auto">
            <a:xfrm>
              <a:off x="1372" y="1107"/>
              <a:ext cx="1100" cy="46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75" name="Rectangle 1481"/>
            <p:cNvSpPr>
              <a:spLocks noChangeArrowheads="1"/>
            </p:cNvSpPr>
            <p:nvPr/>
          </p:nvSpPr>
          <p:spPr bwMode="auto">
            <a:xfrm>
              <a:off x="1372" y="1153"/>
              <a:ext cx="1100" cy="4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77" name="Rectangle 1482"/>
            <p:cNvSpPr>
              <a:spLocks noChangeArrowheads="1"/>
            </p:cNvSpPr>
            <p:nvPr/>
          </p:nvSpPr>
          <p:spPr bwMode="auto">
            <a:xfrm>
              <a:off x="1372" y="1199"/>
              <a:ext cx="1100" cy="92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78" name="Rectangle 1483"/>
            <p:cNvSpPr>
              <a:spLocks noChangeArrowheads="1"/>
            </p:cNvSpPr>
            <p:nvPr/>
          </p:nvSpPr>
          <p:spPr bwMode="auto">
            <a:xfrm>
              <a:off x="1372" y="1291"/>
              <a:ext cx="1100" cy="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80" name="Rectangle 1484"/>
            <p:cNvSpPr>
              <a:spLocks noChangeArrowheads="1"/>
            </p:cNvSpPr>
            <p:nvPr/>
          </p:nvSpPr>
          <p:spPr bwMode="auto">
            <a:xfrm>
              <a:off x="1372" y="1337"/>
              <a:ext cx="1100" cy="4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81" name="Rectangle 1485"/>
            <p:cNvSpPr>
              <a:spLocks noChangeArrowheads="1"/>
            </p:cNvSpPr>
            <p:nvPr/>
          </p:nvSpPr>
          <p:spPr bwMode="auto">
            <a:xfrm>
              <a:off x="1372" y="1383"/>
              <a:ext cx="1100" cy="4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83" name="Rectangle 1486"/>
            <p:cNvSpPr>
              <a:spLocks noChangeArrowheads="1"/>
            </p:cNvSpPr>
            <p:nvPr/>
          </p:nvSpPr>
          <p:spPr bwMode="auto">
            <a:xfrm>
              <a:off x="1372" y="1428"/>
              <a:ext cx="1100" cy="4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84" name="Rectangle 1487"/>
            <p:cNvSpPr>
              <a:spLocks noChangeArrowheads="1"/>
            </p:cNvSpPr>
            <p:nvPr/>
          </p:nvSpPr>
          <p:spPr bwMode="auto">
            <a:xfrm>
              <a:off x="1372" y="1474"/>
              <a:ext cx="1100" cy="46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86" name="Rectangle 1488"/>
            <p:cNvSpPr>
              <a:spLocks noChangeArrowheads="1"/>
            </p:cNvSpPr>
            <p:nvPr/>
          </p:nvSpPr>
          <p:spPr bwMode="auto">
            <a:xfrm>
              <a:off x="1372" y="1520"/>
              <a:ext cx="1100" cy="4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87" name="Rectangle 1489"/>
            <p:cNvSpPr>
              <a:spLocks noChangeArrowheads="1"/>
            </p:cNvSpPr>
            <p:nvPr/>
          </p:nvSpPr>
          <p:spPr bwMode="auto">
            <a:xfrm>
              <a:off x="1372" y="1566"/>
              <a:ext cx="1100" cy="46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89" name="Rectangle 1490"/>
            <p:cNvSpPr>
              <a:spLocks noChangeArrowheads="1"/>
            </p:cNvSpPr>
            <p:nvPr/>
          </p:nvSpPr>
          <p:spPr bwMode="auto">
            <a:xfrm>
              <a:off x="1372" y="1612"/>
              <a:ext cx="1100" cy="23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90" name="Rectangle 1491"/>
            <p:cNvSpPr>
              <a:spLocks noChangeArrowheads="1"/>
            </p:cNvSpPr>
            <p:nvPr/>
          </p:nvSpPr>
          <p:spPr bwMode="auto">
            <a:xfrm>
              <a:off x="1386" y="906"/>
              <a:ext cx="1082" cy="721"/>
            </a:xfrm>
            <a:prstGeom prst="rect">
              <a:avLst/>
            </a:prstGeom>
            <a:noFill/>
            <a:ln w="2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92" name="Rectangle 1492"/>
            <p:cNvSpPr>
              <a:spLocks noChangeArrowheads="1"/>
            </p:cNvSpPr>
            <p:nvPr/>
          </p:nvSpPr>
          <p:spPr bwMode="auto">
            <a:xfrm>
              <a:off x="1647" y="1116"/>
              <a:ext cx="68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Motor Controller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3" name="Rectangle 1493"/>
            <p:cNvSpPr>
              <a:spLocks noChangeArrowheads="1"/>
            </p:cNvSpPr>
            <p:nvPr/>
          </p:nvSpPr>
          <p:spPr bwMode="auto">
            <a:xfrm>
              <a:off x="1411" y="1215"/>
              <a:ext cx="7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(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5" name="Rectangle 1494"/>
            <p:cNvSpPr>
              <a:spLocks noChangeArrowheads="1"/>
            </p:cNvSpPr>
            <p:nvPr/>
          </p:nvSpPr>
          <p:spPr bwMode="auto">
            <a:xfrm>
              <a:off x="1433" y="1215"/>
              <a:ext cx="13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SF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0" name="Rectangle 1495"/>
            <p:cNvSpPr>
              <a:spLocks noChangeArrowheads="1"/>
            </p:cNvSpPr>
            <p:nvPr/>
          </p:nvSpPr>
          <p:spPr bwMode="auto">
            <a:xfrm>
              <a:off x="1510" y="1215"/>
              <a:ext cx="13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99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1" name="Rectangle 1496"/>
            <p:cNvSpPr>
              <a:spLocks noChangeArrowheads="1"/>
            </p:cNvSpPr>
            <p:nvPr/>
          </p:nvSpPr>
          <p:spPr bwMode="auto">
            <a:xfrm>
              <a:off x="1586" y="1215"/>
              <a:ext cx="9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3" name="Rectangle 1497"/>
            <p:cNvSpPr>
              <a:spLocks noChangeArrowheads="1"/>
            </p:cNvSpPr>
            <p:nvPr/>
          </p:nvSpPr>
          <p:spPr bwMode="auto">
            <a:xfrm>
              <a:off x="1632" y="1215"/>
              <a:ext cx="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_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4" name="Rectangle 1498"/>
            <p:cNvSpPr>
              <a:spLocks noChangeArrowheads="1"/>
            </p:cNvSpPr>
            <p:nvPr/>
          </p:nvSpPr>
          <p:spPr bwMode="auto">
            <a:xfrm>
              <a:off x="1678" y="1215"/>
              <a:ext cx="68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MotorControlCM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6" name="Rectangle 1499"/>
            <p:cNvSpPr>
              <a:spLocks noChangeArrowheads="1"/>
            </p:cNvSpPr>
            <p:nvPr/>
          </p:nvSpPr>
          <p:spPr bwMode="auto">
            <a:xfrm>
              <a:off x="2243" y="1215"/>
              <a:ext cx="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_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7" name="Rectangle 1500"/>
            <p:cNvSpPr>
              <a:spLocks noChangeArrowheads="1"/>
            </p:cNvSpPr>
            <p:nvPr/>
          </p:nvSpPr>
          <p:spPr bwMode="auto">
            <a:xfrm>
              <a:off x="2289" y="1215"/>
              <a:ext cx="8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v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9" name="Rectangle 1501"/>
            <p:cNvSpPr>
              <a:spLocks noChangeArrowheads="1"/>
            </p:cNvSpPr>
            <p:nvPr/>
          </p:nvSpPr>
          <p:spPr bwMode="auto">
            <a:xfrm>
              <a:off x="2319" y="1215"/>
              <a:ext cx="18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0" name="Rectangle 1502"/>
            <p:cNvSpPr>
              <a:spLocks noChangeArrowheads="1"/>
            </p:cNvSpPr>
            <p:nvPr/>
          </p:nvSpPr>
          <p:spPr bwMode="auto">
            <a:xfrm>
              <a:off x="1701" y="1314"/>
              <a:ext cx="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_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2" name="Rectangle 1503"/>
            <p:cNvSpPr>
              <a:spLocks noChangeArrowheads="1"/>
            </p:cNvSpPr>
            <p:nvPr/>
          </p:nvSpPr>
          <p:spPr bwMode="auto">
            <a:xfrm>
              <a:off x="1739" y="1314"/>
              <a:ext cx="13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3" name="Rectangle 1504"/>
            <p:cNvSpPr>
              <a:spLocks noChangeArrowheads="1"/>
            </p:cNvSpPr>
            <p:nvPr/>
          </p:nvSpPr>
          <p:spPr bwMode="auto">
            <a:xfrm>
              <a:off x="1823" y="1314"/>
              <a:ext cx="19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OCT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4" name="Rectangle 1505"/>
            <p:cNvSpPr>
              <a:spLocks noChangeArrowheads="1"/>
            </p:cNvSpPr>
            <p:nvPr/>
          </p:nvSpPr>
          <p:spPr bwMode="auto">
            <a:xfrm>
              <a:off x="1960" y="1314"/>
              <a:ext cx="22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2013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5" name="Rectangle 1506"/>
            <p:cNvSpPr>
              <a:spLocks noChangeArrowheads="1"/>
            </p:cNvSpPr>
            <p:nvPr/>
          </p:nvSpPr>
          <p:spPr bwMode="auto">
            <a:xfrm>
              <a:off x="2129" y="1314"/>
              <a:ext cx="7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7" name="Freeform 1508"/>
            <p:cNvSpPr>
              <a:spLocks/>
            </p:cNvSpPr>
            <p:nvPr/>
          </p:nvSpPr>
          <p:spPr bwMode="auto">
            <a:xfrm>
              <a:off x="2478" y="1276"/>
              <a:ext cx="273" cy="10"/>
            </a:xfrm>
            <a:custGeom>
              <a:avLst/>
              <a:gdLst>
                <a:gd name="T0" fmla="*/ 11 w 571"/>
                <a:gd name="T1" fmla="*/ 0 h 21"/>
                <a:gd name="T2" fmla="*/ 560 w 571"/>
                <a:gd name="T3" fmla="*/ 0 h 21"/>
                <a:gd name="T4" fmla="*/ 571 w 571"/>
                <a:gd name="T5" fmla="*/ 10 h 21"/>
                <a:gd name="T6" fmla="*/ 560 w 571"/>
                <a:gd name="T7" fmla="*/ 21 h 21"/>
                <a:gd name="T8" fmla="*/ 11 w 571"/>
                <a:gd name="T9" fmla="*/ 21 h 21"/>
                <a:gd name="T10" fmla="*/ 0 w 571"/>
                <a:gd name="T11" fmla="*/ 10 h 21"/>
                <a:gd name="T12" fmla="*/ 11 w 57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1" h="21">
                  <a:moveTo>
                    <a:pt x="11" y="0"/>
                  </a:moveTo>
                  <a:lnTo>
                    <a:pt x="560" y="0"/>
                  </a:lnTo>
                  <a:cubicBezTo>
                    <a:pt x="566" y="0"/>
                    <a:pt x="571" y="4"/>
                    <a:pt x="571" y="10"/>
                  </a:cubicBezTo>
                  <a:cubicBezTo>
                    <a:pt x="571" y="16"/>
                    <a:pt x="566" y="21"/>
                    <a:pt x="560" y="21"/>
                  </a:cubicBezTo>
                  <a:lnTo>
                    <a:pt x="11" y="21"/>
                  </a:lnTo>
                  <a:cubicBezTo>
                    <a:pt x="5" y="21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0" name="Freeform 1511"/>
            <p:cNvSpPr>
              <a:spLocks/>
            </p:cNvSpPr>
            <p:nvPr/>
          </p:nvSpPr>
          <p:spPr bwMode="auto">
            <a:xfrm>
              <a:off x="2736" y="1245"/>
              <a:ext cx="108" cy="72"/>
            </a:xfrm>
            <a:custGeom>
              <a:avLst/>
              <a:gdLst>
                <a:gd name="T0" fmla="*/ 0 w 108"/>
                <a:gd name="T1" fmla="*/ 0 h 72"/>
                <a:gd name="T2" fmla="*/ 108 w 108"/>
                <a:gd name="T3" fmla="*/ 36 h 72"/>
                <a:gd name="T4" fmla="*/ 0 w 108"/>
                <a:gd name="T5" fmla="*/ 72 h 72"/>
                <a:gd name="T6" fmla="*/ 0 w 108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72">
                  <a:moveTo>
                    <a:pt x="0" y="0"/>
                  </a:moveTo>
                  <a:lnTo>
                    <a:pt x="108" y="36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2" name="Line 1513"/>
            <p:cNvSpPr>
              <a:spLocks noChangeShapeType="1"/>
            </p:cNvSpPr>
            <p:nvPr/>
          </p:nvSpPr>
          <p:spPr bwMode="auto">
            <a:xfrm>
              <a:off x="2468" y="1266"/>
              <a:ext cx="263" cy="0"/>
            </a:xfrm>
            <a:prstGeom prst="line">
              <a:avLst/>
            </a:prstGeom>
            <a:noFill/>
            <a:ln w="10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3" name="Freeform 1514"/>
            <p:cNvSpPr>
              <a:spLocks/>
            </p:cNvSpPr>
            <p:nvPr/>
          </p:nvSpPr>
          <p:spPr bwMode="auto">
            <a:xfrm>
              <a:off x="2722" y="1230"/>
              <a:ext cx="107" cy="72"/>
            </a:xfrm>
            <a:custGeom>
              <a:avLst/>
              <a:gdLst>
                <a:gd name="T0" fmla="*/ 0 w 107"/>
                <a:gd name="T1" fmla="*/ 0 h 72"/>
                <a:gd name="T2" fmla="*/ 107 w 107"/>
                <a:gd name="T3" fmla="*/ 36 h 72"/>
                <a:gd name="T4" fmla="*/ 0 w 107"/>
                <a:gd name="T5" fmla="*/ 72 h 72"/>
                <a:gd name="T6" fmla="*/ 0 w 107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72">
                  <a:moveTo>
                    <a:pt x="0" y="0"/>
                  </a:moveTo>
                  <a:lnTo>
                    <a:pt x="107" y="36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4" name="Rectangle 1515"/>
            <p:cNvSpPr>
              <a:spLocks noChangeArrowheads="1"/>
            </p:cNvSpPr>
            <p:nvPr/>
          </p:nvSpPr>
          <p:spPr bwMode="auto">
            <a:xfrm>
              <a:off x="2839" y="917"/>
              <a:ext cx="871" cy="725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540" name="Picture 15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4" y="920"/>
              <a:ext cx="866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05" name="Rectangle 1517"/>
            <p:cNvSpPr>
              <a:spLocks noChangeArrowheads="1"/>
            </p:cNvSpPr>
            <p:nvPr/>
          </p:nvSpPr>
          <p:spPr bwMode="auto">
            <a:xfrm>
              <a:off x="2839" y="917"/>
              <a:ext cx="871" cy="725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6" name="Rectangle 1518"/>
            <p:cNvSpPr>
              <a:spLocks noChangeArrowheads="1"/>
            </p:cNvSpPr>
            <p:nvPr/>
          </p:nvSpPr>
          <p:spPr bwMode="auto">
            <a:xfrm>
              <a:off x="2839" y="909"/>
              <a:ext cx="886" cy="74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7" name="Freeform 1519"/>
            <p:cNvSpPr>
              <a:spLocks/>
            </p:cNvSpPr>
            <p:nvPr/>
          </p:nvSpPr>
          <p:spPr bwMode="auto">
            <a:xfrm>
              <a:off x="2840" y="916"/>
              <a:ext cx="874" cy="730"/>
            </a:xfrm>
            <a:custGeom>
              <a:avLst/>
              <a:gdLst>
                <a:gd name="T0" fmla="*/ 8 w 1830"/>
                <a:gd name="T1" fmla="*/ 1512 h 1528"/>
                <a:gd name="T2" fmla="*/ 1822 w 1830"/>
                <a:gd name="T3" fmla="*/ 1512 h 1528"/>
                <a:gd name="T4" fmla="*/ 1814 w 1830"/>
                <a:gd name="T5" fmla="*/ 1520 h 1528"/>
                <a:gd name="T6" fmla="*/ 1814 w 1830"/>
                <a:gd name="T7" fmla="*/ 8 h 1528"/>
                <a:gd name="T8" fmla="*/ 1822 w 1830"/>
                <a:gd name="T9" fmla="*/ 16 h 1528"/>
                <a:gd name="T10" fmla="*/ 8 w 1830"/>
                <a:gd name="T11" fmla="*/ 16 h 1528"/>
                <a:gd name="T12" fmla="*/ 16 w 1830"/>
                <a:gd name="T13" fmla="*/ 8 h 1528"/>
                <a:gd name="T14" fmla="*/ 16 w 1830"/>
                <a:gd name="T15" fmla="*/ 1520 h 1528"/>
                <a:gd name="T16" fmla="*/ 8 w 1830"/>
                <a:gd name="T17" fmla="*/ 1528 h 1528"/>
                <a:gd name="T18" fmla="*/ 0 w 1830"/>
                <a:gd name="T19" fmla="*/ 1520 h 1528"/>
                <a:gd name="T20" fmla="*/ 0 w 1830"/>
                <a:gd name="T21" fmla="*/ 8 h 1528"/>
                <a:gd name="T22" fmla="*/ 8 w 1830"/>
                <a:gd name="T23" fmla="*/ 0 h 1528"/>
                <a:gd name="T24" fmla="*/ 1822 w 1830"/>
                <a:gd name="T25" fmla="*/ 0 h 1528"/>
                <a:gd name="T26" fmla="*/ 1830 w 1830"/>
                <a:gd name="T27" fmla="*/ 8 h 1528"/>
                <a:gd name="T28" fmla="*/ 1830 w 1830"/>
                <a:gd name="T29" fmla="*/ 1520 h 1528"/>
                <a:gd name="T30" fmla="*/ 1822 w 1830"/>
                <a:gd name="T31" fmla="*/ 1528 h 1528"/>
                <a:gd name="T32" fmla="*/ 8 w 1830"/>
                <a:gd name="T33" fmla="*/ 1528 h 1528"/>
                <a:gd name="T34" fmla="*/ 0 w 1830"/>
                <a:gd name="T35" fmla="*/ 1520 h 1528"/>
                <a:gd name="T36" fmla="*/ 8 w 1830"/>
                <a:gd name="T37" fmla="*/ 1512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30" h="1528">
                  <a:moveTo>
                    <a:pt x="8" y="1512"/>
                  </a:moveTo>
                  <a:lnTo>
                    <a:pt x="1822" y="1512"/>
                  </a:lnTo>
                  <a:lnTo>
                    <a:pt x="1814" y="1520"/>
                  </a:lnTo>
                  <a:lnTo>
                    <a:pt x="1814" y="8"/>
                  </a:lnTo>
                  <a:lnTo>
                    <a:pt x="1822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520"/>
                  </a:lnTo>
                  <a:cubicBezTo>
                    <a:pt x="16" y="1525"/>
                    <a:pt x="12" y="1528"/>
                    <a:pt x="8" y="1528"/>
                  </a:cubicBezTo>
                  <a:cubicBezTo>
                    <a:pt x="3" y="1528"/>
                    <a:pt x="0" y="1525"/>
                    <a:pt x="0" y="1520"/>
                  </a:cubicBezTo>
                  <a:lnTo>
                    <a:pt x="0" y="8"/>
                  </a:lnTo>
                  <a:cubicBezTo>
                    <a:pt x="0" y="4"/>
                    <a:pt x="3" y="0"/>
                    <a:pt x="8" y="0"/>
                  </a:cubicBezTo>
                  <a:lnTo>
                    <a:pt x="1822" y="0"/>
                  </a:lnTo>
                  <a:cubicBezTo>
                    <a:pt x="1826" y="0"/>
                    <a:pt x="1830" y="4"/>
                    <a:pt x="1830" y="8"/>
                  </a:cubicBezTo>
                  <a:lnTo>
                    <a:pt x="1830" y="1520"/>
                  </a:lnTo>
                  <a:cubicBezTo>
                    <a:pt x="1830" y="1525"/>
                    <a:pt x="1826" y="1528"/>
                    <a:pt x="1822" y="1528"/>
                  </a:cubicBezTo>
                  <a:lnTo>
                    <a:pt x="8" y="1528"/>
                  </a:lnTo>
                  <a:cubicBezTo>
                    <a:pt x="3" y="1528"/>
                    <a:pt x="0" y="1525"/>
                    <a:pt x="0" y="1520"/>
                  </a:cubicBezTo>
                  <a:cubicBezTo>
                    <a:pt x="0" y="1516"/>
                    <a:pt x="3" y="1512"/>
                    <a:pt x="8" y="151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8" name="Rectangle 1520"/>
            <p:cNvSpPr>
              <a:spLocks noChangeArrowheads="1"/>
            </p:cNvSpPr>
            <p:nvPr/>
          </p:nvSpPr>
          <p:spPr bwMode="auto">
            <a:xfrm>
              <a:off x="2839" y="909"/>
              <a:ext cx="886" cy="74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9" name="Rectangle 1521"/>
            <p:cNvSpPr>
              <a:spLocks noChangeArrowheads="1"/>
            </p:cNvSpPr>
            <p:nvPr/>
          </p:nvSpPr>
          <p:spPr bwMode="auto">
            <a:xfrm>
              <a:off x="2816" y="894"/>
              <a:ext cx="886" cy="7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0" name="Rectangle 1522"/>
            <p:cNvSpPr>
              <a:spLocks noChangeArrowheads="1"/>
            </p:cNvSpPr>
            <p:nvPr/>
          </p:nvSpPr>
          <p:spPr bwMode="auto">
            <a:xfrm>
              <a:off x="2816" y="901"/>
              <a:ext cx="886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1" name="Rectangle 1523"/>
            <p:cNvSpPr>
              <a:spLocks noChangeArrowheads="1"/>
            </p:cNvSpPr>
            <p:nvPr/>
          </p:nvSpPr>
          <p:spPr bwMode="auto">
            <a:xfrm>
              <a:off x="2816" y="924"/>
              <a:ext cx="886" cy="4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8" name="Rectangle 1524"/>
            <p:cNvSpPr>
              <a:spLocks noChangeArrowheads="1"/>
            </p:cNvSpPr>
            <p:nvPr/>
          </p:nvSpPr>
          <p:spPr bwMode="auto">
            <a:xfrm>
              <a:off x="2816" y="970"/>
              <a:ext cx="886" cy="46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9" name="Rectangle 1525"/>
            <p:cNvSpPr>
              <a:spLocks noChangeArrowheads="1"/>
            </p:cNvSpPr>
            <p:nvPr/>
          </p:nvSpPr>
          <p:spPr bwMode="auto">
            <a:xfrm>
              <a:off x="2816" y="1016"/>
              <a:ext cx="886" cy="46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" name="Rectangle 1526"/>
            <p:cNvSpPr>
              <a:spLocks noChangeArrowheads="1"/>
            </p:cNvSpPr>
            <p:nvPr/>
          </p:nvSpPr>
          <p:spPr bwMode="auto">
            <a:xfrm>
              <a:off x="2816" y="1062"/>
              <a:ext cx="886" cy="45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1" name="Rectangle 1527"/>
            <p:cNvSpPr>
              <a:spLocks noChangeArrowheads="1"/>
            </p:cNvSpPr>
            <p:nvPr/>
          </p:nvSpPr>
          <p:spPr bwMode="auto">
            <a:xfrm>
              <a:off x="2816" y="1107"/>
              <a:ext cx="886" cy="46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2" name="Rectangle 1528"/>
            <p:cNvSpPr>
              <a:spLocks noChangeArrowheads="1"/>
            </p:cNvSpPr>
            <p:nvPr/>
          </p:nvSpPr>
          <p:spPr bwMode="auto">
            <a:xfrm>
              <a:off x="2816" y="1153"/>
              <a:ext cx="886" cy="4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3" name="Rectangle 1529"/>
            <p:cNvSpPr>
              <a:spLocks noChangeArrowheads="1"/>
            </p:cNvSpPr>
            <p:nvPr/>
          </p:nvSpPr>
          <p:spPr bwMode="auto">
            <a:xfrm>
              <a:off x="2816" y="1199"/>
              <a:ext cx="886" cy="92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4" name="Rectangle 1530"/>
            <p:cNvSpPr>
              <a:spLocks noChangeArrowheads="1"/>
            </p:cNvSpPr>
            <p:nvPr/>
          </p:nvSpPr>
          <p:spPr bwMode="auto">
            <a:xfrm>
              <a:off x="2816" y="1291"/>
              <a:ext cx="886" cy="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5" name="Rectangle 1531"/>
            <p:cNvSpPr>
              <a:spLocks noChangeArrowheads="1"/>
            </p:cNvSpPr>
            <p:nvPr/>
          </p:nvSpPr>
          <p:spPr bwMode="auto">
            <a:xfrm>
              <a:off x="2816" y="1337"/>
              <a:ext cx="886" cy="4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6" name="Rectangle 1532"/>
            <p:cNvSpPr>
              <a:spLocks noChangeArrowheads="1"/>
            </p:cNvSpPr>
            <p:nvPr/>
          </p:nvSpPr>
          <p:spPr bwMode="auto">
            <a:xfrm>
              <a:off x="2816" y="1383"/>
              <a:ext cx="886" cy="4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7" name="Rectangle 1533"/>
            <p:cNvSpPr>
              <a:spLocks noChangeArrowheads="1"/>
            </p:cNvSpPr>
            <p:nvPr/>
          </p:nvSpPr>
          <p:spPr bwMode="auto">
            <a:xfrm>
              <a:off x="2816" y="1428"/>
              <a:ext cx="886" cy="4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8" name="Rectangle 1534"/>
            <p:cNvSpPr>
              <a:spLocks noChangeArrowheads="1"/>
            </p:cNvSpPr>
            <p:nvPr/>
          </p:nvSpPr>
          <p:spPr bwMode="auto">
            <a:xfrm>
              <a:off x="2816" y="1474"/>
              <a:ext cx="886" cy="46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9" name="Rectangle 1535"/>
            <p:cNvSpPr>
              <a:spLocks noChangeArrowheads="1"/>
            </p:cNvSpPr>
            <p:nvPr/>
          </p:nvSpPr>
          <p:spPr bwMode="auto">
            <a:xfrm>
              <a:off x="2816" y="1520"/>
              <a:ext cx="886" cy="4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1" name="Rectangle 1536"/>
            <p:cNvSpPr>
              <a:spLocks noChangeArrowheads="1"/>
            </p:cNvSpPr>
            <p:nvPr/>
          </p:nvSpPr>
          <p:spPr bwMode="auto">
            <a:xfrm>
              <a:off x="2816" y="1566"/>
              <a:ext cx="886" cy="46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2" name="Rectangle 1537"/>
            <p:cNvSpPr>
              <a:spLocks noChangeArrowheads="1"/>
            </p:cNvSpPr>
            <p:nvPr/>
          </p:nvSpPr>
          <p:spPr bwMode="auto">
            <a:xfrm>
              <a:off x="2816" y="1612"/>
              <a:ext cx="886" cy="23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3" name="Rectangle 1538"/>
            <p:cNvSpPr>
              <a:spLocks noChangeArrowheads="1"/>
            </p:cNvSpPr>
            <p:nvPr/>
          </p:nvSpPr>
          <p:spPr bwMode="auto">
            <a:xfrm>
              <a:off x="2829" y="906"/>
              <a:ext cx="866" cy="721"/>
            </a:xfrm>
            <a:prstGeom prst="rect">
              <a:avLst/>
            </a:prstGeom>
            <a:noFill/>
            <a:ln w="2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4" name="Rectangle 1539"/>
            <p:cNvSpPr>
              <a:spLocks noChangeArrowheads="1"/>
            </p:cNvSpPr>
            <p:nvPr/>
          </p:nvSpPr>
          <p:spPr bwMode="auto">
            <a:xfrm>
              <a:off x="2976" y="1215"/>
              <a:ext cx="22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Vabc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45" name="Rectangle 1540"/>
            <p:cNvSpPr>
              <a:spLocks noChangeArrowheads="1"/>
            </p:cNvSpPr>
            <p:nvPr/>
          </p:nvSpPr>
          <p:spPr bwMode="auto">
            <a:xfrm>
              <a:off x="3137" y="1215"/>
              <a:ext cx="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_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46" name="Rectangle 1541"/>
            <p:cNvSpPr>
              <a:spLocks noChangeArrowheads="1"/>
            </p:cNvSpPr>
            <p:nvPr/>
          </p:nvSpPr>
          <p:spPr bwMode="auto">
            <a:xfrm>
              <a:off x="3175" y="1215"/>
              <a:ext cx="46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Generation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47" name="Rectangle 1542"/>
            <p:cNvSpPr>
              <a:spLocks noChangeArrowheads="1"/>
            </p:cNvSpPr>
            <p:nvPr/>
          </p:nvSpPr>
          <p:spPr bwMode="auto">
            <a:xfrm>
              <a:off x="4863" y="1352"/>
              <a:ext cx="870" cy="726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567" name="Picture 154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" y="1353"/>
              <a:ext cx="866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8" name="Rectangle 1544"/>
            <p:cNvSpPr>
              <a:spLocks noChangeArrowheads="1"/>
            </p:cNvSpPr>
            <p:nvPr/>
          </p:nvSpPr>
          <p:spPr bwMode="auto">
            <a:xfrm>
              <a:off x="4863" y="1352"/>
              <a:ext cx="870" cy="726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9" name="Rectangle 1545"/>
            <p:cNvSpPr>
              <a:spLocks noChangeArrowheads="1"/>
            </p:cNvSpPr>
            <p:nvPr/>
          </p:nvSpPr>
          <p:spPr bwMode="auto">
            <a:xfrm>
              <a:off x="4855" y="1344"/>
              <a:ext cx="886" cy="74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" name="Freeform 1546"/>
            <p:cNvSpPr>
              <a:spLocks/>
            </p:cNvSpPr>
            <p:nvPr/>
          </p:nvSpPr>
          <p:spPr bwMode="auto">
            <a:xfrm>
              <a:off x="4861" y="1349"/>
              <a:ext cx="873" cy="730"/>
            </a:xfrm>
            <a:custGeom>
              <a:avLst/>
              <a:gdLst>
                <a:gd name="T0" fmla="*/ 8 w 1830"/>
                <a:gd name="T1" fmla="*/ 1512 h 1528"/>
                <a:gd name="T2" fmla="*/ 1822 w 1830"/>
                <a:gd name="T3" fmla="*/ 1512 h 1528"/>
                <a:gd name="T4" fmla="*/ 1814 w 1830"/>
                <a:gd name="T5" fmla="*/ 1520 h 1528"/>
                <a:gd name="T6" fmla="*/ 1814 w 1830"/>
                <a:gd name="T7" fmla="*/ 8 h 1528"/>
                <a:gd name="T8" fmla="*/ 1822 w 1830"/>
                <a:gd name="T9" fmla="*/ 16 h 1528"/>
                <a:gd name="T10" fmla="*/ 8 w 1830"/>
                <a:gd name="T11" fmla="*/ 16 h 1528"/>
                <a:gd name="T12" fmla="*/ 16 w 1830"/>
                <a:gd name="T13" fmla="*/ 8 h 1528"/>
                <a:gd name="T14" fmla="*/ 16 w 1830"/>
                <a:gd name="T15" fmla="*/ 1520 h 1528"/>
                <a:gd name="T16" fmla="*/ 8 w 1830"/>
                <a:gd name="T17" fmla="*/ 1528 h 1528"/>
                <a:gd name="T18" fmla="*/ 0 w 1830"/>
                <a:gd name="T19" fmla="*/ 1520 h 1528"/>
                <a:gd name="T20" fmla="*/ 0 w 1830"/>
                <a:gd name="T21" fmla="*/ 8 h 1528"/>
                <a:gd name="T22" fmla="*/ 8 w 1830"/>
                <a:gd name="T23" fmla="*/ 0 h 1528"/>
                <a:gd name="T24" fmla="*/ 1822 w 1830"/>
                <a:gd name="T25" fmla="*/ 0 h 1528"/>
                <a:gd name="T26" fmla="*/ 1830 w 1830"/>
                <a:gd name="T27" fmla="*/ 8 h 1528"/>
                <a:gd name="T28" fmla="*/ 1830 w 1830"/>
                <a:gd name="T29" fmla="*/ 1520 h 1528"/>
                <a:gd name="T30" fmla="*/ 1822 w 1830"/>
                <a:gd name="T31" fmla="*/ 1528 h 1528"/>
                <a:gd name="T32" fmla="*/ 8 w 1830"/>
                <a:gd name="T33" fmla="*/ 1528 h 1528"/>
                <a:gd name="T34" fmla="*/ 0 w 1830"/>
                <a:gd name="T35" fmla="*/ 1520 h 1528"/>
                <a:gd name="T36" fmla="*/ 8 w 1830"/>
                <a:gd name="T37" fmla="*/ 1512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30" h="1528">
                  <a:moveTo>
                    <a:pt x="8" y="1512"/>
                  </a:moveTo>
                  <a:lnTo>
                    <a:pt x="1822" y="1512"/>
                  </a:lnTo>
                  <a:lnTo>
                    <a:pt x="1814" y="1520"/>
                  </a:lnTo>
                  <a:lnTo>
                    <a:pt x="1814" y="8"/>
                  </a:lnTo>
                  <a:lnTo>
                    <a:pt x="1822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520"/>
                  </a:lnTo>
                  <a:cubicBezTo>
                    <a:pt x="16" y="1525"/>
                    <a:pt x="12" y="1528"/>
                    <a:pt x="8" y="1528"/>
                  </a:cubicBezTo>
                  <a:cubicBezTo>
                    <a:pt x="3" y="1528"/>
                    <a:pt x="0" y="1525"/>
                    <a:pt x="0" y="1520"/>
                  </a:cubicBezTo>
                  <a:lnTo>
                    <a:pt x="0" y="8"/>
                  </a:lnTo>
                  <a:cubicBezTo>
                    <a:pt x="0" y="4"/>
                    <a:pt x="3" y="0"/>
                    <a:pt x="8" y="0"/>
                  </a:cubicBezTo>
                  <a:lnTo>
                    <a:pt x="1822" y="0"/>
                  </a:lnTo>
                  <a:cubicBezTo>
                    <a:pt x="1826" y="0"/>
                    <a:pt x="1830" y="4"/>
                    <a:pt x="1830" y="8"/>
                  </a:cubicBezTo>
                  <a:lnTo>
                    <a:pt x="1830" y="1520"/>
                  </a:lnTo>
                  <a:cubicBezTo>
                    <a:pt x="1830" y="1525"/>
                    <a:pt x="1826" y="1528"/>
                    <a:pt x="1822" y="1528"/>
                  </a:cubicBezTo>
                  <a:lnTo>
                    <a:pt x="8" y="1528"/>
                  </a:lnTo>
                  <a:cubicBezTo>
                    <a:pt x="3" y="1528"/>
                    <a:pt x="0" y="1525"/>
                    <a:pt x="0" y="1520"/>
                  </a:cubicBezTo>
                  <a:cubicBezTo>
                    <a:pt x="0" y="1516"/>
                    <a:pt x="3" y="1512"/>
                    <a:pt x="8" y="151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1" name="Rectangle 1547"/>
            <p:cNvSpPr>
              <a:spLocks noChangeArrowheads="1"/>
            </p:cNvSpPr>
            <p:nvPr/>
          </p:nvSpPr>
          <p:spPr bwMode="auto">
            <a:xfrm>
              <a:off x="4855" y="1344"/>
              <a:ext cx="886" cy="74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2" name="Rectangle 1548"/>
            <p:cNvSpPr>
              <a:spLocks noChangeArrowheads="1"/>
            </p:cNvSpPr>
            <p:nvPr/>
          </p:nvSpPr>
          <p:spPr bwMode="auto">
            <a:xfrm>
              <a:off x="4840" y="1329"/>
              <a:ext cx="886" cy="8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3" name="Rectangle 1549"/>
            <p:cNvSpPr>
              <a:spLocks noChangeArrowheads="1"/>
            </p:cNvSpPr>
            <p:nvPr/>
          </p:nvSpPr>
          <p:spPr bwMode="auto">
            <a:xfrm>
              <a:off x="4840" y="1337"/>
              <a:ext cx="886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4" name="Rectangle 1550"/>
            <p:cNvSpPr>
              <a:spLocks noChangeArrowheads="1"/>
            </p:cNvSpPr>
            <p:nvPr/>
          </p:nvSpPr>
          <p:spPr bwMode="auto">
            <a:xfrm>
              <a:off x="4840" y="1360"/>
              <a:ext cx="886" cy="4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5" name="Rectangle 1551"/>
            <p:cNvSpPr>
              <a:spLocks noChangeArrowheads="1"/>
            </p:cNvSpPr>
            <p:nvPr/>
          </p:nvSpPr>
          <p:spPr bwMode="auto">
            <a:xfrm>
              <a:off x="4840" y="1405"/>
              <a:ext cx="886" cy="46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6" name="Rectangle 1552"/>
            <p:cNvSpPr>
              <a:spLocks noChangeArrowheads="1"/>
            </p:cNvSpPr>
            <p:nvPr/>
          </p:nvSpPr>
          <p:spPr bwMode="auto">
            <a:xfrm>
              <a:off x="4840" y="1451"/>
              <a:ext cx="886" cy="46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7" name="Rectangle 1553"/>
            <p:cNvSpPr>
              <a:spLocks noChangeArrowheads="1"/>
            </p:cNvSpPr>
            <p:nvPr/>
          </p:nvSpPr>
          <p:spPr bwMode="auto">
            <a:xfrm>
              <a:off x="4840" y="1497"/>
              <a:ext cx="886" cy="4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8" name="Rectangle 1554"/>
            <p:cNvSpPr>
              <a:spLocks noChangeArrowheads="1"/>
            </p:cNvSpPr>
            <p:nvPr/>
          </p:nvSpPr>
          <p:spPr bwMode="auto">
            <a:xfrm>
              <a:off x="4840" y="1543"/>
              <a:ext cx="886" cy="46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9" name="Rectangle 1555"/>
            <p:cNvSpPr>
              <a:spLocks noChangeArrowheads="1"/>
            </p:cNvSpPr>
            <p:nvPr/>
          </p:nvSpPr>
          <p:spPr bwMode="auto">
            <a:xfrm>
              <a:off x="4840" y="1589"/>
              <a:ext cx="886" cy="4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" name="Rectangle 1556"/>
            <p:cNvSpPr>
              <a:spLocks noChangeArrowheads="1"/>
            </p:cNvSpPr>
            <p:nvPr/>
          </p:nvSpPr>
          <p:spPr bwMode="auto">
            <a:xfrm>
              <a:off x="4840" y="1635"/>
              <a:ext cx="886" cy="9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" name="Rectangle 1557"/>
            <p:cNvSpPr>
              <a:spLocks noChangeArrowheads="1"/>
            </p:cNvSpPr>
            <p:nvPr/>
          </p:nvSpPr>
          <p:spPr bwMode="auto">
            <a:xfrm>
              <a:off x="4840" y="1726"/>
              <a:ext cx="886" cy="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" name="Rectangle 1558"/>
            <p:cNvSpPr>
              <a:spLocks noChangeArrowheads="1"/>
            </p:cNvSpPr>
            <p:nvPr/>
          </p:nvSpPr>
          <p:spPr bwMode="auto">
            <a:xfrm>
              <a:off x="4840" y="1772"/>
              <a:ext cx="886" cy="4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3" name="Rectangle 1559"/>
            <p:cNvSpPr>
              <a:spLocks noChangeArrowheads="1"/>
            </p:cNvSpPr>
            <p:nvPr/>
          </p:nvSpPr>
          <p:spPr bwMode="auto">
            <a:xfrm>
              <a:off x="4840" y="1818"/>
              <a:ext cx="886" cy="4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4" name="Rectangle 1560"/>
            <p:cNvSpPr>
              <a:spLocks noChangeArrowheads="1"/>
            </p:cNvSpPr>
            <p:nvPr/>
          </p:nvSpPr>
          <p:spPr bwMode="auto">
            <a:xfrm>
              <a:off x="4840" y="1864"/>
              <a:ext cx="886" cy="4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5" name="Rectangle 1561"/>
            <p:cNvSpPr>
              <a:spLocks noChangeArrowheads="1"/>
            </p:cNvSpPr>
            <p:nvPr/>
          </p:nvSpPr>
          <p:spPr bwMode="auto">
            <a:xfrm>
              <a:off x="4840" y="1910"/>
              <a:ext cx="886" cy="46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6" name="Rectangle 1562"/>
            <p:cNvSpPr>
              <a:spLocks noChangeArrowheads="1"/>
            </p:cNvSpPr>
            <p:nvPr/>
          </p:nvSpPr>
          <p:spPr bwMode="auto">
            <a:xfrm>
              <a:off x="4840" y="1956"/>
              <a:ext cx="886" cy="4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8" name="Rectangle 1563"/>
            <p:cNvSpPr>
              <a:spLocks noChangeArrowheads="1"/>
            </p:cNvSpPr>
            <p:nvPr/>
          </p:nvSpPr>
          <p:spPr bwMode="auto">
            <a:xfrm>
              <a:off x="4840" y="2001"/>
              <a:ext cx="886" cy="46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9" name="Rectangle 1564"/>
            <p:cNvSpPr>
              <a:spLocks noChangeArrowheads="1"/>
            </p:cNvSpPr>
            <p:nvPr/>
          </p:nvSpPr>
          <p:spPr bwMode="auto">
            <a:xfrm>
              <a:off x="4840" y="2047"/>
              <a:ext cx="886" cy="23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0" name="Rectangle 1565"/>
            <p:cNvSpPr>
              <a:spLocks noChangeArrowheads="1"/>
            </p:cNvSpPr>
            <p:nvPr/>
          </p:nvSpPr>
          <p:spPr bwMode="auto">
            <a:xfrm>
              <a:off x="4850" y="1339"/>
              <a:ext cx="866" cy="722"/>
            </a:xfrm>
            <a:prstGeom prst="rect">
              <a:avLst/>
            </a:prstGeom>
            <a:noFill/>
            <a:ln w="2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" name="Rectangle 1566"/>
            <p:cNvSpPr>
              <a:spLocks noChangeArrowheads="1"/>
            </p:cNvSpPr>
            <p:nvPr/>
          </p:nvSpPr>
          <p:spPr bwMode="auto">
            <a:xfrm>
              <a:off x="5054" y="1551"/>
              <a:ext cx="55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PMSM Model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72" name="Rectangle 1567"/>
            <p:cNvSpPr>
              <a:spLocks noChangeArrowheads="1"/>
            </p:cNvSpPr>
            <p:nvPr/>
          </p:nvSpPr>
          <p:spPr bwMode="auto">
            <a:xfrm>
              <a:off x="4924" y="1650"/>
              <a:ext cx="7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(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73" name="Rectangle 1568"/>
            <p:cNvSpPr>
              <a:spLocks noChangeArrowheads="1"/>
            </p:cNvSpPr>
            <p:nvPr/>
          </p:nvSpPr>
          <p:spPr bwMode="auto">
            <a:xfrm>
              <a:off x="4947" y="1650"/>
              <a:ext cx="54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MotorModel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74" name="Rectangle 1569"/>
            <p:cNvSpPr>
              <a:spLocks noChangeArrowheads="1"/>
            </p:cNvSpPr>
            <p:nvPr/>
          </p:nvSpPr>
          <p:spPr bwMode="auto">
            <a:xfrm>
              <a:off x="5390" y="1650"/>
              <a:ext cx="13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75" name="Rectangle 1570"/>
            <p:cNvSpPr>
              <a:spLocks noChangeArrowheads="1"/>
            </p:cNvSpPr>
            <p:nvPr/>
          </p:nvSpPr>
          <p:spPr bwMode="auto">
            <a:xfrm>
              <a:off x="5474" y="1650"/>
              <a:ext cx="7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76" name="Rectangle 1571"/>
            <p:cNvSpPr>
              <a:spLocks noChangeArrowheads="1"/>
            </p:cNvSpPr>
            <p:nvPr/>
          </p:nvSpPr>
          <p:spPr bwMode="auto">
            <a:xfrm>
              <a:off x="5504" y="1650"/>
              <a:ext cx="17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Oct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77" name="Rectangle 1572"/>
            <p:cNvSpPr>
              <a:spLocks noChangeArrowheads="1"/>
            </p:cNvSpPr>
            <p:nvPr/>
          </p:nvSpPr>
          <p:spPr bwMode="auto">
            <a:xfrm>
              <a:off x="5619" y="1650"/>
              <a:ext cx="7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78" name="Rectangle 1573"/>
            <p:cNvSpPr>
              <a:spLocks noChangeArrowheads="1"/>
            </p:cNvSpPr>
            <p:nvPr/>
          </p:nvSpPr>
          <p:spPr bwMode="auto">
            <a:xfrm>
              <a:off x="5191" y="1742"/>
              <a:ext cx="22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2013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79" name="Rectangle 1574"/>
            <p:cNvSpPr>
              <a:spLocks noChangeArrowheads="1"/>
            </p:cNvSpPr>
            <p:nvPr/>
          </p:nvSpPr>
          <p:spPr bwMode="auto">
            <a:xfrm>
              <a:off x="5352" y="1742"/>
              <a:ext cx="7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80" name="Rectangle 1575"/>
            <p:cNvSpPr>
              <a:spLocks noChangeArrowheads="1"/>
            </p:cNvSpPr>
            <p:nvPr/>
          </p:nvSpPr>
          <p:spPr bwMode="auto">
            <a:xfrm>
              <a:off x="97" y="916"/>
              <a:ext cx="947" cy="73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1" name="Freeform 1576"/>
            <p:cNvSpPr>
              <a:spLocks/>
            </p:cNvSpPr>
            <p:nvPr/>
          </p:nvSpPr>
          <p:spPr bwMode="auto">
            <a:xfrm>
              <a:off x="102" y="920"/>
              <a:ext cx="938" cy="722"/>
            </a:xfrm>
            <a:custGeom>
              <a:avLst/>
              <a:gdLst>
                <a:gd name="T0" fmla="*/ 703 w 938"/>
                <a:gd name="T1" fmla="*/ 722 h 722"/>
                <a:gd name="T2" fmla="*/ 938 w 938"/>
                <a:gd name="T3" fmla="*/ 722 h 722"/>
                <a:gd name="T4" fmla="*/ 938 w 938"/>
                <a:gd name="T5" fmla="*/ 0 h 722"/>
                <a:gd name="T6" fmla="*/ 0 w 938"/>
                <a:gd name="T7" fmla="*/ 0 h 722"/>
                <a:gd name="T8" fmla="*/ 0 w 938"/>
                <a:gd name="T9" fmla="*/ 722 h 722"/>
                <a:gd name="T10" fmla="*/ 703 w 938"/>
                <a:gd name="T11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8" h="722">
                  <a:moveTo>
                    <a:pt x="703" y="722"/>
                  </a:moveTo>
                  <a:lnTo>
                    <a:pt x="938" y="722"/>
                  </a:lnTo>
                  <a:lnTo>
                    <a:pt x="938" y="0"/>
                  </a:lnTo>
                  <a:lnTo>
                    <a:pt x="0" y="0"/>
                  </a:lnTo>
                  <a:lnTo>
                    <a:pt x="0" y="722"/>
                  </a:lnTo>
                  <a:lnTo>
                    <a:pt x="703" y="7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2" name="Rectangle 1577"/>
            <p:cNvSpPr>
              <a:spLocks noChangeArrowheads="1"/>
            </p:cNvSpPr>
            <p:nvPr/>
          </p:nvSpPr>
          <p:spPr bwMode="auto">
            <a:xfrm>
              <a:off x="97" y="917"/>
              <a:ext cx="947" cy="733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3" name="Rectangle 1578"/>
            <p:cNvSpPr>
              <a:spLocks noChangeArrowheads="1"/>
            </p:cNvSpPr>
            <p:nvPr/>
          </p:nvSpPr>
          <p:spPr bwMode="auto">
            <a:xfrm>
              <a:off x="97" y="909"/>
              <a:ext cx="955" cy="74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4" name="Freeform 1579"/>
            <p:cNvSpPr>
              <a:spLocks/>
            </p:cNvSpPr>
            <p:nvPr/>
          </p:nvSpPr>
          <p:spPr bwMode="auto">
            <a:xfrm>
              <a:off x="98" y="916"/>
              <a:ext cx="946" cy="730"/>
            </a:xfrm>
            <a:custGeom>
              <a:avLst/>
              <a:gdLst>
                <a:gd name="T0" fmla="*/ 1482 w 1981"/>
                <a:gd name="T1" fmla="*/ 1512 h 1528"/>
                <a:gd name="T2" fmla="*/ 1973 w 1981"/>
                <a:gd name="T3" fmla="*/ 1512 h 1528"/>
                <a:gd name="T4" fmla="*/ 1965 w 1981"/>
                <a:gd name="T5" fmla="*/ 1520 h 1528"/>
                <a:gd name="T6" fmla="*/ 1965 w 1981"/>
                <a:gd name="T7" fmla="*/ 8 h 1528"/>
                <a:gd name="T8" fmla="*/ 1973 w 1981"/>
                <a:gd name="T9" fmla="*/ 16 h 1528"/>
                <a:gd name="T10" fmla="*/ 8 w 1981"/>
                <a:gd name="T11" fmla="*/ 16 h 1528"/>
                <a:gd name="T12" fmla="*/ 16 w 1981"/>
                <a:gd name="T13" fmla="*/ 8 h 1528"/>
                <a:gd name="T14" fmla="*/ 16 w 1981"/>
                <a:gd name="T15" fmla="*/ 1520 h 1528"/>
                <a:gd name="T16" fmla="*/ 8 w 1981"/>
                <a:gd name="T17" fmla="*/ 1512 h 1528"/>
                <a:gd name="T18" fmla="*/ 1482 w 1981"/>
                <a:gd name="T19" fmla="*/ 1512 h 1528"/>
                <a:gd name="T20" fmla="*/ 1490 w 1981"/>
                <a:gd name="T21" fmla="*/ 1520 h 1528"/>
                <a:gd name="T22" fmla="*/ 1482 w 1981"/>
                <a:gd name="T23" fmla="*/ 1528 h 1528"/>
                <a:gd name="T24" fmla="*/ 8 w 1981"/>
                <a:gd name="T25" fmla="*/ 1528 h 1528"/>
                <a:gd name="T26" fmla="*/ 0 w 1981"/>
                <a:gd name="T27" fmla="*/ 1520 h 1528"/>
                <a:gd name="T28" fmla="*/ 0 w 1981"/>
                <a:gd name="T29" fmla="*/ 8 h 1528"/>
                <a:gd name="T30" fmla="*/ 8 w 1981"/>
                <a:gd name="T31" fmla="*/ 0 h 1528"/>
                <a:gd name="T32" fmla="*/ 1973 w 1981"/>
                <a:gd name="T33" fmla="*/ 0 h 1528"/>
                <a:gd name="T34" fmla="*/ 1981 w 1981"/>
                <a:gd name="T35" fmla="*/ 8 h 1528"/>
                <a:gd name="T36" fmla="*/ 1981 w 1981"/>
                <a:gd name="T37" fmla="*/ 1520 h 1528"/>
                <a:gd name="T38" fmla="*/ 1973 w 1981"/>
                <a:gd name="T39" fmla="*/ 1528 h 1528"/>
                <a:gd name="T40" fmla="*/ 1482 w 1981"/>
                <a:gd name="T41" fmla="*/ 1528 h 1528"/>
                <a:gd name="T42" fmla="*/ 1474 w 1981"/>
                <a:gd name="T43" fmla="*/ 1520 h 1528"/>
                <a:gd name="T44" fmla="*/ 1482 w 1981"/>
                <a:gd name="T45" fmla="*/ 1512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81" h="1528">
                  <a:moveTo>
                    <a:pt x="1482" y="1512"/>
                  </a:moveTo>
                  <a:lnTo>
                    <a:pt x="1973" y="1512"/>
                  </a:lnTo>
                  <a:lnTo>
                    <a:pt x="1965" y="1520"/>
                  </a:lnTo>
                  <a:lnTo>
                    <a:pt x="1965" y="8"/>
                  </a:lnTo>
                  <a:lnTo>
                    <a:pt x="1973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520"/>
                  </a:lnTo>
                  <a:lnTo>
                    <a:pt x="8" y="1512"/>
                  </a:lnTo>
                  <a:lnTo>
                    <a:pt x="1482" y="1512"/>
                  </a:lnTo>
                  <a:cubicBezTo>
                    <a:pt x="1486" y="1512"/>
                    <a:pt x="1490" y="1516"/>
                    <a:pt x="1490" y="1520"/>
                  </a:cubicBezTo>
                  <a:cubicBezTo>
                    <a:pt x="1490" y="1525"/>
                    <a:pt x="1486" y="1528"/>
                    <a:pt x="1482" y="1528"/>
                  </a:cubicBezTo>
                  <a:lnTo>
                    <a:pt x="8" y="1528"/>
                  </a:lnTo>
                  <a:cubicBezTo>
                    <a:pt x="3" y="1528"/>
                    <a:pt x="0" y="1525"/>
                    <a:pt x="0" y="1520"/>
                  </a:cubicBezTo>
                  <a:lnTo>
                    <a:pt x="0" y="8"/>
                  </a:lnTo>
                  <a:cubicBezTo>
                    <a:pt x="0" y="4"/>
                    <a:pt x="3" y="0"/>
                    <a:pt x="8" y="0"/>
                  </a:cubicBezTo>
                  <a:lnTo>
                    <a:pt x="1973" y="0"/>
                  </a:lnTo>
                  <a:cubicBezTo>
                    <a:pt x="1978" y="0"/>
                    <a:pt x="1981" y="4"/>
                    <a:pt x="1981" y="8"/>
                  </a:cubicBezTo>
                  <a:lnTo>
                    <a:pt x="1981" y="1520"/>
                  </a:lnTo>
                  <a:cubicBezTo>
                    <a:pt x="1981" y="1525"/>
                    <a:pt x="1978" y="1528"/>
                    <a:pt x="1973" y="1528"/>
                  </a:cubicBezTo>
                  <a:lnTo>
                    <a:pt x="1482" y="1528"/>
                  </a:lnTo>
                  <a:cubicBezTo>
                    <a:pt x="1477" y="1528"/>
                    <a:pt x="1474" y="1525"/>
                    <a:pt x="1474" y="1520"/>
                  </a:cubicBezTo>
                  <a:cubicBezTo>
                    <a:pt x="1474" y="1516"/>
                    <a:pt x="1477" y="1512"/>
                    <a:pt x="1482" y="151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5" name="Rectangle 1580"/>
            <p:cNvSpPr>
              <a:spLocks noChangeArrowheads="1"/>
            </p:cNvSpPr>
            <p:nvPr/>
          </p:nvSpPr>
          <p:spPr bwMode="auto">
            <a:xfrm>
              <a:off x="97" y="909"/>
              <a:ext cx="955" cy="74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6" name="Rectangle 1581"/>
            <p:cNvSpPr>
              <a:spLocks noChangeArrowheads="1"/>
            </p:cNvSpPr>
            <p:nvPr/>
          </p:nvSpPr>
          <p:spPr bwMode="auto">
            <a:xfrm>
              <a:off x="74" y="894"/>
              <a:ext cx="955" cy="7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7" name="Rectangle 1582"/>
            <p:cNvSpPr>
              <a:spLocks noChangeArrowheads="1"/>
            </p:cNvSpPr>
            <p:nvPr/>
          </p:nvSpPr>
          <p:spPr bwMode="auto">
            <a:xfrm>
              <a:off x="74" y="901"/>
              <a:ext cx="955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8" name="Rectangle 1583"/>
            <p:cNvSpPr>
              <a:spLocks noChangeArrowheads="1"/>
            </p:cNvSpPr>
            <p:nvPr/>
          </p:nvSpPr>
          <p:spPr bwMode="auto">
            <a:xfrm>
              <a:off x="74" y="924"/>
              <a:ext cx="955" cy="4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9" name="Rectangle 1584"/>
            <p:cNvSpPr>
              <a:spLocks noChangeArrowheads="1"/>
            </p:cNvSpPr>
            <p:nvPr/>
          </p:nvSpPr>
          <p:spPr bwMode="auto">
            <a:xfrm>
              <a:off x="74" y="970"/>
              <a:ext cx="955" cy="46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0" name="Rectangle 1585"/>
            <p:cNvSpPr>
              <a:spLocks noChangeArrowheads="1"/>
            </p:cNvSpPr>
            <p:nvPr/>
          </p:nvSpPr>
          <p:spPr bwMode="auto">
            <a:xfrm>
              <a:off x="74" y="1016"/>
              <a:ext cx="955" cy="46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1" name="Rectangle 1586"/>
            <p:cNvSpPr>
              <a:spLocks noChangeArrowheads="1"/>
            </p:cNvSpPr>
            <p:nvPr/>
          </p:nvSpPr>
          <p:spPr bwMode="auto">
            <a:xfrm>
              <a:off x="74" y="1062"/>
              <a:ext cx="955" cy="45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4" name="Rectangle 1587"/>
            <p:cNvSpPr>
              <a:spLocks noChangeArrowheads="1"/>
            </p:cNvSpPr>
            <p:nvPr/>
          </p:nvSpPr>
          <p:spPr bwMode="auto">
            <a:xfrm>
              <a:off x="74" y="1107"/>
              <a:ext cx="955" cy="46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5" name="Rectangle 1588"/>
            <p:cNvSpPr>
              <a:spLocks noChangeArrowheads="1"/>
            </p:cNvSpPr>
            <p:nvPr/>
          </p:nvSpPr>
          <p:spPr bwMode="auto">
            <a:xfrm>
              <a:off x="74" y="1153"/>
              <a:ext cx="955" cy="4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6" name="Rectangle 1589"/>
            <p:cNvSpPr>
              <a:spLocks noChangeArrowheads="1"/>
            </p:cNvSpPr>
            <p:nvPr/>
          </p:nvSpPr>
          <p:spPr bwMode="auto">
            <a:xfrm>
              <a:off x="74" y="1199"/>
              <a:ext cx="955" cy="92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7" name="Rectangle 1590"/>
            <p:cNvSpPr>
              <a:spLocks noChangeArrowheads="1"/>
            </p:cNvSpPr>
            <p:nvPr/>
          </p:nvSpPr>
          <p:spPr bwMode="auto">
            <a:xfrm>
              <a:off x="74" y="1291"/>
              <a:ext cx="955" cy="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8" name="Rectangle 1591"/>
            <p:cNvSpPr>
              <a:spLocks noChangeArrowheads="1"/>
            </p:cNvSpPr>
            <p:nvPr/>
          </p:nvSpPr>
          <p:spPr bwMode="auto">
            <a:xfrm>
              <a:off x="74" y="1337"/>
              <a:ext cx="955" cy="4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9" name="Rectangle 1592"/>
            <p:cNvSpPr>
              <a:spLocks noChangeArrowheads="1"/>
            </p:cNvSpPr>
            <p:nvPr/>
          </p:nvSpPr>
          <p:spPr bwMode="auto">
            <a:xfrm>
              <a:off x="74" y="1383"/>
              <a:ext cx="955" cy="4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0" name="Rectangle 1593"/>
            <p:cNvSpPr>
              <a:spLocks noChangeArrowheads="1"/>
            </p:cNvSpPr>
            <p:nvPr/>
          </p:nvSpPr>
          <p:spPr bwMode="auto">
            <a:xfrm>
              <a:off x="74" y="1428"/>
              <a:ext cx="955" cy="4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1" name="Rectangle 1594"/>
            <p:cNvSpPr>
              <a:spLocks noChangeArrowheads="1"/>
            </p:cNvSpPr>
            <p:nvPr/>
          </p:nvSpPr>
          <p:spPr bwMode="auto">
            <a:xfrm>
              <a:off x="74" y="1474"/>
              <a:ext cx="955" cy="46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2" name="Rectangle 1595"/>
            <p:cNvSpPr>
              <a:spLocks noChangeArrowheads="1"/>
            </p:cNvSpPr>
            <p:nvPr/>
          </p:nvSpPr>
          <p:spPr bwMode="auto">
            <a:xfrm>
              <a:off x="74" y="1520"/>
              <a:ext cx="955" cy="4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3" name="Rectangle 1596"/>
            <p:cNvSpPr>
              <a:spLocks noChangeArrowheads="1"/>
            </p:cNvSpPr>
            <p:nvPr/>
          </p:nvSpPr>
          <p:spPr bwMode="auto">
            <a:xfrm>
              <a:off x="74" y="1566"/>
              <a:ext cx="955" cy="46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4" name="Rectangle 1597"/>
            <p:cNvSpPr>
              <a:spLocks noChangeArrowheads="1"/>
            </p:cNvSpPr>
            <p:nvPr/>
          </p:nvSpPr>
          <p:spPr bwMode="auto">
            <a:xfrm>
              <a:off x="74" y="1612"/>
              <a:ext cx="955" cy="23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5" name="Rectangle 1598"/>
            <p:cNvSpPr>
              <a:spLocks noChangeArrowheads="1"/>
            </p:cNvSpPr>
            <p:nvPr/>
          </p:nvSpPr>
          <p:spPr bwMode="auto">
            <a:xfrm>
              <a:off x="87" y="906"/>
              <a:ext cx="938" cy="721"/>
            </a:xfrm>
            <a:prstGeom prst="rect">
              <a:avLst/>
            </a:prstGeom>
            <a:noFill/>
            <a:ln w="2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6" name="Rectangle 1599"/>
            <p:cNvSpPr>
              <a:spLocks noChangeArrowheads="1"/>
            </p:cNvSpPr>
            <p:nvPr/>
          </p:nvSpPr>
          <p:spPr bwMode="auto">
            <a:xfrm>
              <a:off x="257" y="1169"/>
              <a:ext cx="74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Torque Command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17" name="Rectangle 1600"/>
            <p:cNvSpPr>
              <a:spLocks noChangeArrowheads="1"/>
            </p:cNvSpPr>
            <p:nvPr/>
          </p:nvSpPr>
          <p:spPr bwMode="auto">
            <a:xfrm>
              <a:off x="387" y="1261"/>
              <a:ext cx="42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Generator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18" name="Line 1601"/>
            <p:cNvSpPr>
              <a:spLocks noChangeShapeType="1"/>
            </p:cNvSpPr>
            <p:nvPr/>
          </p:nvSpPr>
          <p:spPr bwMode="auto">
            <a:xfrm>
              <a:off x="1025" y="1266"/>
              <a:ext cx="307" cy="0"/>
            </a:xfrm>
            <a:prstGeom prst="line">
              <a:avLst/>
            </a:prstGeom>
            <a:noFill/>
            <a:ln w="10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9" name="Freeform 1602"/>
            <p:cNvSpPr>
              <a:spLocks/>
            </p:cNvSpPr>
            <p:nvPr/>
          </p:nvSpPr>
          <p:spPr bwMode="auto">
            <a:xfrm>
              <a:off x="1314" y="1230"/>
              <a:ext cx="72" cy="72"/>
            </a:xfrm>
            <a:custGeom>
              <a:avLst/>
              <a:gdLst>
                <a:gd name="T0" fmla="*/ 150 w 150"/>
                <a:gd name="T1" fmla="*/ 76 h 151"/>
                <a:gd name="T2" fmla="*/ 0 w 150"/>
                <a:gd name="T3" fmla="*/ 151 h 151"/>
                <a:gd name="T4" fmla="*/ 0 w 150"/>
                <a:gd name="T5" fmla="*/ 0 h 151"/>
                <a:gd name="T6" fmla="*/ 150 w 150"/>
                <a:gd name="T7" fmla="*/ 7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51">
                  <a:moveTo>
                    <a:pt x="150" y="76"/>
                  </a:moveTo>
                  <a:lnTo>
                    <a:pt x="0" y="151"/>
                  </a:lnTo>
                  <a:cubicBezTo>
                    <a:pt x="24" y="103"/>
                    <a:pt x="24" y="48"/>
                    <a:pt x="0" y="0"/>
                  </a:cubicBezTo>
                  <a:lnTo>
                    <a:pt x="150" y="76"/>
                  </a:lnTo>
                  <a:close/>
                </a:path>
              </a:pathLst>
            </a:custGeom>
            <a:solidFill>
              <a:srgbClr val="40404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0" name="Rectangle 1603"/>
            <p:cNvSpPr>
              <a:spLocks noChangeArrowheads="1"/>
            </p:cNvSpPr>
            <p:nvPr/>
          </p:nvSpPr>
          <p:spPr bwMode="auto">
            <a:xfrm>
              <a:off x="1899" y="2001"/>
              <a:ext cx="871" cy="940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28" name="Picture 160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6" y="2003"/>
              <a:ext cx="866" cy="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1" name="Rectangle 1605"/>
            <p:cNvSpPr>
              <a:spLocks noChangeArrowheads="1"/>
            </p:cNvSpPr>
            <p:nvPr/>
          </p:nvSpPr>
          <p:spPr bwMode="auto">
            <a:xfrm>
              <a:off x="1899" y="2001"/>
              <a:ext cx="871" cy="940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2" name="Rectangle 1606"/>
            <p:cNvSpPr>
              <a:spLocks noChangeArrowheads="1"/>
            </p:cNvSpPr>
            <p:nvPr/>
          </p:nvSpPr>
          <p:spPr bwMode="auto">
            <a:xfrm>
              <a:off x="1899" y="1994"/>
              <a:ext cx="886" cy="955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3" name="Freeform 1607"/>
            <p:cNvSpPr>
              <a:spLocks/>
            </p:cNvSpPr>
            <p:nvPr/>
          </p:nvSpPr>
          <p:spPr bwMode="auto">
            <a:xfrm>
              <a:off x="1902" y="1999"/>
              <a:ext cx="874" cy="946"/>
            </a:xfrm>
            <a:custGeom>
              <a:avLst/>
              <a:gdLst>
                <a:gd name="T0" fmla="*/ 8 w 1831"/>
                <a:gd name="T1" fmla="*/ 1965 h 1981"/>
                <a:gd name="T2" fmla="*/ 1823 w 1831"/>
                <a:gd name="T3" fmla="*/ 1965 h 1981"/>
                <a:gd name="T4" fmla="*/ 1815 w 1831"/>
                <a:gd name="T5" fmla="*/ 1973 h 1981"/>
                <a:gd name="T6" fmla="*/ 1815 w 1831"/>
                <a:gd name="T7" fmla="*/ 8 h 1981"/>
                <a:gd name="T8" fmla="*/ 1823 w 1831"/>
                <a:gd name="T9" fmla="*/ 16 h 1981"/>
                <a:gd name="T10" fmla="*/ 8 w 1831"/>
                <a:gd name="T11" fmla="*/ 16 h 1981"/>
                <a:gd name="T12" fmla="*/ 16 w 1831"/>
                <a:gd name="T13" fmla="*/ 8 h 1981"/>
                <a:gd name="T14" fmla="*/ 16 w 1831"/>
                <a:gd name="T15" fmla="*/ 1973 h 1981"/>
                <a:gd name="T16" fmla="*/ 8 w 1831"/>
                <a:gd name="T17" fmla="*/ 1981 h 1981"/>
                <a:gd name="T18" fmla="*/ 0 w 1831"/>
                <a:gd name="T19" fmla="*/ 1973 h 1981"/>
                <a:gd name="T20" fmla="*/ 0 w 1831"/>
                <a:gd name="T21" fmla="*/ 8 h 1981"/>
                <a:gd name="T22" fmla="*/ 8 w 1831"/>
                <a:gd name="T23" fmla="*/ 0 h 1981"/>
                <a:gd name="T24" fmla="*/ 1823 w 1831"/>
                <a:gd name="T25" fmla="*/ 0 h 1981"/>
                <a:gd name="T26" fmla="*/ 1831 w 1831"/>
                <a:gd name="T27" fmla="*/ 8 h 1981"/>
                <a:gd name="T28" fmla="*/ 1831 w 1831"/>
                <a:gd name="T29" fmla="*/ 1973 h 1981"/>
                <a:gd name="T30" fmla="*/ 1823 w 1831"/>
                <a:gd name="T31" fmla="*/ 1981 h 1981"/>
                <a:gd name="T32" fmla="*/ 8 w 1831"/>
                <a:gd name="T33" fmla="*/ 1981 h 1981"/>
                <a:gd name="T34" fmla="*/ 0 w 1831"/>
                <a:gd name="T35" fmla="*/ 1973 h 1981"/>
                <a:gd name="T36" fmla="*/ 8 w 1831"/>
                <a:gd name="T37" fmla="*/ 1965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31" h="1981">
                  <a:moveTo>
                    <a:pt x="8" y="1965"/>
                  </a:moveTo>
                  <a:lnTo>
                    <a:pt x="1823" y="1965"/>
                  </a:lnTo>
                  <a:lnTo>
                    <a:pt x="1815" y="1973"/>
                  </a:lnTo>
                  <a:lnTo>
                    <a:pt x="1815" y="8"/>
                  </a:lnTo>
                  <a:lnTo>
                    <a:pt x="1823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973"/>
                  </a:lnTo>
                  <a:cubicBezTo>
                    <a:pt x="16" y="1978"/>
                    <a:pt x="13" y="1981"/>
                    <a:pt x="8" y="1981"/>
                  </a:cubicBezTo>
                  <a:cubicBezTo>
                    <a:pt x="4" y="1981"/>
                    <a:pt x="0" y="1978"/>
                    <a:pt x="0" y="1973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lnTo>
                    <a:pt x="1823" y="0"/>
                  </a:lnTo>
                  <a:cubicBezTo>
                    <a:pt x="1827" y="0"/>
                    <a:pt x="1831" y="4"/>
                    <a:pt x="1831" y="8"/>
                  </a:cubicBezTo>
                  <a:lnTo>
                    <a:pt x="1831" y="1973"/>
                  </a:lnTo>
                  <a:cubicBezTo>
                    <a:pt x="1831" y="1978"/>
                    <a:pt x="1827" y="1981"/>
                    <a:pt x="1823" y="1981"/>
                  </a:cubicBezTo>
                  <a:lnTo>
                    <a:pt x="8" y="1981"/>
                  </a:lnTo>
                  <a:cubicBezTo>
                    <a:pt x="4" y="1981"/>
                    <a:pt x="0" y="1978"/>
                    <a:pt x="0" y="1973"/>
                  </a:cubicBezTo>
                  <a:cubicBezTo>
                    <a:pt x="0" y="1969"/>
                    <a:pt x="4" y="1965"/>
                    <a:pt x="8" y="196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4" name="Rectangle 1608"/>
            <p:cNvSpPr>
              <a:spLocks noChangeArrowheads="1"/>
            </p:cNvSpPr>
            <p:nvPr/>
          </p:nvSpPr>
          <p:spPr bwMode="auto">
            <a:xfrm>
              <a:off x="1899" y="1994"/>
              <a:ext cx="886" cy="955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5" name="Rectangle 1609"/>
            <p:cNvSpPr>
              <a:spLocks noChangeArrowheads="1"/>
            </p:cNvSpPr>
            <p:nvPr/>
          </p:nvSpPr>
          <p:spPr bwMode="auto">
            <a:xfrm>
              <a:off x="1876" y="1978"/>
              <a:ext cx="886" cy="8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34" name="Picture 16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1978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6" name="Rectangle 1611"/>
            <p:cNvSpPr>
              <a:spLocks noChangeArrowheads="1"/>
            </p:cNvSpPr>
            <p:nvPr/>
          </p:nvSpPr>
          <p:spPr bwMode="auto">
            <a:xfrm>
              <a:off x="1876" y="1978"/>
              <a:ext cx="886" cy="8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7" name="Rectangle 1612"/>
            <p:cNvSpPr>
              <a:spLocks noChangeArrowheads="1"/>
            </p:cNvSpPr>
            <p:nvPr/>
          </p:nvSpPr>
          <p:spPr bwMode="auto">
            <a:xfrm>
              <a:off x="1876" y="1986"/>
              <a:ext cx="886" cy="8"/>
            </a:xfrm>
            <a:prstGeom prst="rect">
              <a:avLst/>
            </a:prstGeom>
            <a:solidFill>
              <a:srgbClr val="FE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37" name="Picture 16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1986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8" name="Rectangle 1614"/>
            <p:cNvSpPr>
              <a:spLocks noChangeArrowheads="1"/>
            </p:cNvSpPr>
            <p:nvPr/>
          </p:nvSpPr>
          <p:spPr bwMode="auto">
            <a:xfrm>
              <a:off x="1876" y="1986"/>
              <a:ext cx="886" cy="8"/>
            </a:xfrm>
            <a:prstGeom prst="rect">
              <a:avLst/>
            </a:prstGeom>
            <a:solidFill>
              <a:srgbClr val="FE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9" name="Rectangle 1615"/>
            <p:cNvSpPr>
              <a:spLocks noChangeArrowheads="1"/>
            </p:cNvSpPr>
            <p:nvPr/>
          </p:nvSpPr>
          <p:spPr bwMode="auto">
            <a:xfrm>
              <a:off x="1876" y="1994"/>
              <a:ext cx="886" cy="15"/>
            </a:xfrm>
            <a:prstGeom prst="rect">
              <a:avLst/>
            </a:prstGeom>
            <a:solidFill>
              <a:srgbClr val="FE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40" name="Picture 16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1994"/>
              <a:ext cx="886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30" name="Rectangle 1617"/>
            <p:cNvSpPr>
              <a:spLocks noChangeArrowheads="1"/>
            </p:cNvSpPr>
            <p:nvPr/>
          </p:nvSpPr>
          <p:spPr bwMode="auto">
            <a:xfrm>
              <a:off x="1876" y="1994"/>
              <a:ext cx="886" cy="15"/>
            </a:xfrm>
            <a:prstGeom prst="rect">
              <a:avLst/>
            </a:prstGeom>
            <a:solidFill>
              <a:srgbClr val="FE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1" name="Rectangle 1618"/>
            <p:cNvSpPr>
              <a:spLocks noChangeArrowheads="1"/>
            </p:cNvSpPr>
            <p:nvPr/>
          </p:nvSpPr>
          <p:spPr bwMode="auto">
            <a:xfrm>
              <a:off x="1876" y="2009"/>
              <a:ext cx="886" cy="8"/>
            </a:xfrm>
            <a:prstGeom prst="rect">
              <a:avLst/>
            </a:prstGeom>
            <a:solidFill>
              <a:srgbClr val="FE0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43" name="Picture 161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009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32" name="Rectangle 1620"/>
            <p:cNvSpPr>
              <a:spLocks noChangeArrowheads="1"/>
            </p:cNvSpPr>
            <p:nvPr/>
          </p:nvSpPr>
          <p:spPr bwMode="auto">
            <a:xfrm>
              <a:off x="1876" y="2009"/>
              <a:ext cx="886" cy="8"/>
            </a:xfrm>
            <a:prstGeom prst="rect">
              <a:avLst/>
            </a:prstGeom>
            <a:solidFill>
              <a:srgbClr val="FE0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3" name="Rectangle 1621"/>
            <p:cNvSpPr>
              <a:spLocks noChangeArrowheads="1"/>
            </p:cNvSpPr>
            <p:nvPr/>
          </p:nvSpPr>
          <p:spPr bwMode="auto">
            <a:xfrm>
              <a:off x="1876" y="2017"/>
              <a:ext cx="886" cy="7"/>
            </a:xfrm>
            <a:prstGeom prst="rect">
              <a:avLst/>
            </a:prstGeom>
            <a:solidFill>
              <a:srgbClr val="FE08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46" name="Picture 162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017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34" name="Rectangle 1623"/>
            <p:cNvSpPr>
              <a:spLocks noChangeArrowheads="1"/>
            </p:cNvSpPr>
            <p:nvPr/>
          </p:nvSpPr>
          <p:spPr bwMode="auto">
            <a:xfrm>
              <a:off x="1876" y="2017"/>
              <a:ext cx="886" cy="7"/>
            </a:xfrm>
            <a:prstGeom prst="rect">
              <a:avLst/>
            </a:prstGeom>
            <a:solidFill>
              <a:srgbClr val="FE08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5" name="Rectangle 1624"/>
            <p:cNvSpPr>
              <a:spLocks noChangeArrowheads="1"/>
            </p:cNvSpPr>
            <p:nvPr/>
          </p:nvSpPr>
          <p:spPr bwMode="auto">
            <a:xfrm>
              <a:off x="1876" y="2024"/>
              <a:ext cx="886" cy="8"/>
            </a:xfrm>
            <a:prstGeom prst="rect">
              <a:avLst/>
            </a:prstGeom>
            <a:solidFill>
              <a:srgbClr val="FE0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49" name="Picture 162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024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24" name="Rectangle 1626"/>
            <p:cNvSpPr>
              <a:spLocks noChangeArrowheads="1"/>
            </p:cNvSpPr>
            <p:nvPr/>
          </p:nvSpPr>
          <p:spPr bwMode="auto">
            <a:xfrm>
              <a:off x="1876" y="2024"/>
              <a:ext cx="886" cy="8"/>
            </a:xfrm>
            <a:prstGeom prst="rect">
              <a:avLst/>
            </a:prstGeom>
            <a:solidFill>
              <a:srgbClr val="FE0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5" name="Rectangle 1627"/>
            <p:cNvSpPr>
              <a:spLocks noChangeArrowheads="1"/>
            </p:cNvSpPr>
            <p:nvPr/>
          </p:nvSpPr>
          <p:spPr bwMode="auto">
            <a:xfrm>
              <a:off x="1876" y="2032"/>
              <a:ext cx="886" cy="8"/>
            </a:xfrm>
            <a:prstGeom prst="rect">
              <a:avLst/>
            </a:prstGeom>
            <a:solidFill>
              <a:srgbClr val="FE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52" name="Picture 162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032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26" name="Rectangle 1629"/>
            <p:cNvSpPr>
              <a:spLocks noChangeArrowheads="1"/>
            </p:cNvSpPr>
            <p:nvPr/>
          </p:nvSpPr>
          <p:spPr bwMode="auto">
            <a:xfrm>
              <a:off x="1876" y="2032"/>
              <a:ext cx="886" cy="8"/>
            </a:xfrm>
            <a:prstGeom prst="rect">
              <a:avLst/>
            </a:prstGeom>
            <a:solidFill>
              <a:srgbClr val="FE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7" name="Rectangle 1630"/>
            <p:cNvSpPr>
              <a:spLocks noChangeArrowheads="1"/>
            </p:cNvSpPr>
            <p:nvPr/>
          </p:nvSpPr>
          <p:spPr bwMode="auto">
            <a:xfrm>
              <a:off x="1876" y="2040"/>
              <a:ext cx="886" cy="7"/>
            </a:xfrm>
            <a:prstGeom prst="rect">
              <a:avLst/>
            </a:prstGeom>
            <a:solidFill>
              <a:srgbClr val="FE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55" name="Picture 16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040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29" name="Rectangle 1632"/>
            <p:cNvSpPr>
              <a:spLocks noChangeArrowheads="1"/>
            </p:cNvSpPr>
            <p:nvPr/>
          </p:nvSpPr>
          <p:spPr bwMode="auto">
            <a:xfrm>
              <a:off x="1876" y="2040"/>
              <a:ext cx="886" cy="7"/>
            </a:xfrm>
            <a:prstGeom prst="rect">
              <a:avLst/>
            </a:prstGeom>
            <a:solidFill>
              <a:srgbClr val="FE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0" name="Rectangle 1633"/>
            <p:cNvSpPr>
              <a:spLocks noChangeArrowheads="1"/>
            </p:cNvSpPr>
            <p:nvPr/>
          </p:nvSpPr>
          <p:spPr bwMode="auto">
            <a:xfrm>
              <a:off x="1876" y="2047"/>
              <a:ext cx="886" cy="8"/>
            </a:xfrm>
            <a:prstGeom prst="rect">
              <a:avLst/>
            </a:prstGeom>
            <a:solidFill>
              <a:srgbClr val="FE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58" name="Picture 163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047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31" name="Rectangle 1635"/>
            <p:cNvSpPr>
              <a:spLocks noChangeArrowheads="1"/>
            </p:cNvSpPr>
            <p:nvPr/>
          </p:nvSpPr>
          <p:spPr bwMode="auto">
            <a:xfrm>
              <a:off x="1876" y="2047"/>
              <a:ext cx="886" cy="8"/>
            </a:xfrm>
            <a:prstGeom prst="rect">
              <a:avLst/>
            </a:prstGeom>
            <a:solidFill>
              <a:srgbClr val="FE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2" name="Rectangle 1636"/>
            <p:cNvSpPr>
              <a:spLocks noChangeArrowheads="1"/>
            </p:cNvSpPr>
            <p:nvPr/>
          </p:nvSpPr>
          <p:spPr bwMode="auto">
            <a:xfrm>
              <a:off x="1876" y="2055"/>
              <a:ext cx="886" cy="8"/>
            </a:xfrm>
            <a:prstGeom prst="rect">
              <a:avLst/>
            </a:prstGeom>
            <a:solidFill>
              <a:srgbClr val="FE1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61" name="Picture 1637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055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33" name="Rectangle 1638"/>
            <p:cNvSpPr>
              <a:spLocks noChangeArrowheads="1"/>
            </p:cNvSpPr>
            <p:nvPr/>
          </p:nvSpPr>
          <p:spPr bwMode="auto">
            <a:xfrm>
              <a:off x="1876" y="2055"/>
              <a:ext cx="886" cy="8"/>
            </a:xfrm>
            <a:prstGeom prst="rect">
              <a:avLst/>
            </a:prstGeom>
            <a:solidFill>
              <a:srgbClr val="FE1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5" name="Rectangle 1639"/>
            <p:cNvSpPr>
              <a:spLocks noChangeArrowheads="1"/>
            </p:cNvSpPr>
            <p:nvPr/>
          </p:nvSpPr>
          <p:spPr bwMode="auto">
            <a:xfrm>
              <a:off x="1876" y="2063"/>
              <a:ext cx="886" cy="7"/>
            </a:xfrm>
            <a:prstGeom prst="rect">
              <a:avLst/>
            </a:prstGeom>
            <a:solidFill>
              <a:srgbClr val="FE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64" name="Picture 16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063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36" name="Rectangle 1641"/>
            <p:cNvSpPr>
              <a:spLocks noChangeArrowheads="1"/>
            </p:cNvSpPr>
            <p:nvPr/>
          </p:nvSpPr>
          <p:spPr bwMode="auto">
            <a:xfrm>
              <a:off x="1876" y="2063"/>
              <a:ext cx="886" cy="7"/>
            </a:xfrm>
            <a:prstGeom prst="rect">
              <a:avLst/>
            </a:prstGeom>
            <a:solidFill>
              <a:srgbClr val="FE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8" name="Rectangle 1642"/>
            <p:cNvSpPr>
              <a:spLocks noChangeArrowheads="1"/>
            </p:cNvSpPr>
            <p:nvPr/>
          </p:nvSpPr>
          <p:spPr bwMode="auto">
            <a:xfrm>
              <a:off x="1876" y="2070"/>
              <a:ext cx="886" cy="15"/>
            </a:xfrm>
            <a:prstGeom prst="rect">
              <a:avLst/>
            </a:prstGeom>
            <a:solidFill>
              <a:srgbClr val="FC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67" name="Picture 1643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070"/>
              <a:ext cx="886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39" name="Rectangle 1644"/>
            <p:cNvSpPr>
              <a:spLocks noChangeArrowheads="1"/>
            </p:cNvSpPr>
            <p:nvPr/>
          </p:nvSpPr>
          <p:spPr bwMode="auto">
            <a:xfrm>
              <a:off x="1876" y="2070"/>
              <a:ext cx="886" cy="15"/>
            </a:xfrm>
            <a:prstGeom prst="rect">
              <a:avLst/>
            </a:prstGeom>
            <a:solidFill>
              <a:srgbClr val="FC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1" name="Rectangle 1645"/>
            <p:cNvSpPr>
              <a:spLocks noChangeArrowheads="1"/>
            </p:cNvSpPr>
            <p:nvPr/>
          </p:nvSpPr>
          <p:spPr bwMode="auto">
            <a:xfrm>
              <a:off x="1876" y="2085"/>
              <a:ext cx="886" cy="8"/>
            </a:xfrm>
            <a:prstGeom prst="rect">
              <a:avLst/>
            </a:prstGeom>
            <a:solidFill>
              <a:srgbClr val="FC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70" name="Picture 1646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085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42" name="Rectangle 1647"/>
            <p:cNvSpPr>
              <a:spLocks noChangeArrowheads="1"/>
            </p:cNvSpPr>
            <p:nvPr/>
          </p:nvSpPr>
          <p:spPr bwMode="auto">
            <a:xfrm>
              <a:off x="1876" y="2085"/>
              <a:ext cx="886" cy="8"/>
            </a:xfrm>
            <a:prstGeom prst="rect">
              <a:avLst/>
            </a:prstGeom>
            <a:solidFill>
              <a:srgbClr val="FC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4" name="Rectangle 1648"/>
            <p:cNvSpPr>
              <a:spLocks noChangeArrowheads="1"/>
            </p:cNvSpPr>
            <p:nvPr/>
          </p:nvSpPr>
          <p:spPr bwMode="auto">
            <a:xfrm>
              <a:off x="1876" y="2093"/>
              <a:ext cx="886" cy="8"/>
            </a:xfrm>
            <a:prstGeom prst="rect">
              <a:avLst/>
            </a:prstGeom>
            <a:solidFill>
              <a:srgbClr val="F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73" name="Picture 164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093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45" name="Rectangle 1650"/>
            <p:cNvSpPr>
              <a:spLocks noChangeArrowheads="1"/>
            </p:cNvSpPr>
            <p:nvPr/>
          </p:nvSpPr>
          <p:spPr bwMode="auto">
            <a:xfrm>
              <a:off x="1876" y="2093"/>
              <a:ext cx="886" cy="8"/>
            </a:xfrm>
            <a:prstGeom prst="rect">
              <a:avLst/>
            </a:prstGeom>
            <a:solidFill>
              <a:srgbClr val="F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7" name="Rectangle 1651"/>
            <p:cNvSpPr>
              <a:spLocks noChangeArrowheads="1"/>
            </p:cNvSpPr>
            <p:nvPr/>
          </p:nvSpPr>
          <p:spPr bwMode="auto">
            <a:xfrm>
              <a:off x="1876" y="2101"/>
              <a:ext cx="886" cy="7"/>
            </a:xfrm>
            <a:prstGeom prst="rect">
              <a:avLst/>
            </a:prstGeom>
            <a:solidFill>
              <a:srgbClr val="FC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76" name="Picture 1652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101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48" name="Rectangle 1653"/>
            <p:cNvSpPr>
              <a:spLocks noChangeArrowheads="1"/>
            </p:cNvSpPr>
            <p:nvPr/>
          </p:nvSpPr>
          <p:spPr bwMode="auto">
            <a:xfrm>
              <a:off x="1876" y="2101"/>
              <a:ext cx="886" cy="7"/>
            </a:xfrm>
            <a:prstGeom prst="rect">
              <a:avLst/>
            </a:prstGeom>
            <a:solidFill>
              <a:srgbClr val="FC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0" name="Rectangle 1654"/>
            <p:cNvSpPr>
              <a:spLocks noChangeArrowheads="1"/>
            </p:cNvSpPr>
            <p:nvPr/>
          </p:nvSpPr>
          <p:spPr bwMode="auto">
            <a:xfrm>
              <a:off x="1876" y="2108"/>
              <a:ext cx="886" cy="8"/>
            </a:xfrm>
            <a:prstGeom prst="rect">
              <a:avLst/>
            </a:prstGeom>
            <a:solidFill>
              <a:srgbClr val="FC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79" name="Picture 1655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108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51" name="Rectangle 1656"/>
            <p:cNvSpPr>
              <a:spLocks noChangeArrowheads="1"/>
            </p:cNvSpPr>
            <p:nvPr/>
          </p:nvSpPr>
          <p:spPr bwMode="auto">
            <a:xfrm>
              <a:off x="1876" y="2108"/>
              <a:ext cx="886" cy="8"/>
            </a:xfrm>
            <a:prstGeom prst="rect">
              <a:avLst/>
            </a:prstGeom>
            <a:solidFill>
              <a:srgbClr val="FC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3" name="Rectangle 1657"/>
            <p:cNvSpPr>
              <a:spLocks noChangeArrowheads="1"/>
            </p:cNvSpPr>
            <p:nvPr/>
          </p:nvSpPr>
          <p:spPr bwMode="auto">
            <a:xfrm>
              <a:off x="1876" y="2116"/>
              <a:ext cx="886" cy="15"/>
            </a:xfrm>
            <a:prstGeom prst="rect">
              <a:avLst/>
            </a:prstGeom>
            <a:solidFill>
              <a:srgbClr val="FC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82" name="Picture 1658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116"/>
              <a:ext cx="886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54" name="Rectangle 1659"/>
            <p:cNvSpPr>
              <a:spLocks noChangeArrowheads="1"/>
            </p:cNvSpPr>
            <p:nvPr/>
          </p:nvSpPr>
          <p:spPr bwMode="auto">
            <a:xfrm>
              <a:off x="1876" y="2116"/>
              <a:ext cx="886" cy="15"/>
            </a:xfrm>
            <a:prstGeom prst="rect">
              <a:avLst/>
            </a:prstGeom>
            <a:solidFill>
              <a:srgbClr val="FC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6" name="Rectangle 1660"/>
            <p:cNvSpPr>
              <a:spLocks noChangeArrowheads="1"/>
            </p:cNvSpPr>
            <p:nvPr/>
          </p:nvSpPr>
          <p:spPr bwMode="auto">
            <a:xfrm>
              <a:off x="1876" y="2131"/>
              <a:ext cx="886" cy="8"/>
            </a:xfrm>
            <a:prstGeom prst="rect">
              <a:avLst/>
            </a:prstGeom>
            <a:solidFill>
              <a:srgbClr val="FC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85" name="Picture 1661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131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57" name="Rectangle 1662"/>
            <p:cNvSpPr>
              <a:spLocks noChangeArrowheads="1"/>
            </p:cNvSpPr>
            <p:nvPr/>
          </p:nvSpPr>
          <p:spPr bwMode="auto">
            <a:xfrm>
              <a:off x="1876" y="2131"/>
              <a:ext cx="886" cy="8"/>
            </a:xfrm>
            <a:prstGeom prst="rect">
              <a:avLst/>
            </a:prstGeom>
            <a:solidFill>
              <a:srgbClr val="FC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9" name="Rectangle 1663"/>
            <p:cNvSpPr>
              <a:spLocks noChangeArrowheads="1"/>
            </p:cNvSpPr>
            <p:nvPr/>
          </p:nvSpPr>
          <p:spPr bwMode="auto">
            <a:xfrm>
              <a:off x="1876" y="2139"/>
              <a:ext cx="886" cy="8"/>
            </a:xfrm>
            <a:prstGeom prst="rect">
              <a:avLst/>
            </a:prstGeom>
            <a:solidFill>
              <a:srgbClr val="FC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60" name="Picture 1664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139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2" name="Rectangle 1665"/>
            <p:cNvSpPr>
              <a:spLocks noChangeArrowheads="1"/>
            </p:cNvSpPr>
            <p:nvPr/>
          </p:nvSpPr>
          <p:spPr bwMode="auto">
            <a:xfrm>
              <a:off x="1876" y="2139"/>
              <a:ext cx="886" cy="8"/>
            </a:xfrm>
            <a:prstGeom prst="rect">
              <a:avLst/>
            </a:prstGeom>
            <a:solidFill>
              <a:srgbClr val="FC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" name="Rectangle 1666"/>
            <p:cNvSpPr>
              <a:spLocks noChangeArrowheads="1"/>
            </p:cNvSpPr>
            <p:nvPr/>
          </p:nvSpPr>
          <p:spPr bwMode="auto">
            <a:xfrm>
              <a:off x="1876" y="2147"/>
              <a:ext cx="886" cy="7"/>
            </a:xfrm>
            <a:prstGeom prst="rect">
              <a:avLst/>
            </a:prstGeom>
            <a:solidFill>
              <a:srgbClr val="FC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65" name="Picture 1667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147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14" name="Group 1869"/>
          <p:cNvGrpSpPr>
            <a:grpSpLocks/>
          </p:cNvGrpSpPr>
          <p:nvPr/>
        </p:nvGrpSpPr>
        <p:grpSpPr bwMode="auto">
          <a:xfrm>
            <a:off x="2860675" y="3194844"/>
            <a:ext cx="1406525" cy="944563"/>
            <a:chOff x="1876" y="2147"/>
            <a:chExt cx="886" cy="595"/>
          </a:xfrm>
        </p:grpSpPr>
        <p:sp>
          <p:nvSpPr>
            <p:cNvPr id="3051" name="Rectangle 1669"/>
            <p:cNvSpPr>
              <a:spLocks noChangeArrowheads="1"/>
            </p:cNvSpPr>
            <p:nvPr/>
          </p:nvSpPr>
          <p:spPr bwMode="auto">
            <a:xfrm>
              <a:off x="1876" y="2147"/>
              <a:ext cx="886" cy="7"/>
            </a:xfrm>
            <a:prstGeom prst="rect">
              <a:avLst/>
            </a:prstGeom>
            <a:solidFill>
              <a:srgbClr val="FC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3" name="Rectangle 1670"/>
            <p:cNvSpPr>
              <a:spLocks noChangeArrowheads="1"/>
            </p:cNvSpPr>
            <p:nvPr/>
          </p:nvSpPr>
          <p:spPr bwMode="auto">
            <a:xfrm>
              <a:off x="1876" y="2154"/>
              <a:ext cx="886" cy="15"/>
            </a:xfrm>
            <a:prstGeom prst="rect">
              <a:avLst/>
            </a:prstGeom>
            <a:solidFill>
              <a:srgbClr val="F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95" name="Picture 1671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154"/>
              <a:ext cx="886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54" name="Rectangle 1672"/>
            <p:cNvSpPr>
              <a:spLocks noChangeArrowheads="1"/>
            </p:cNvSpPr>
            <p:nvPr/>
          </p:nvSpPr>
          <p:spPr bwMode="auto">
            <a:xfrm>
              <a:off x="1876" y="2154"/>
              <a:ext cx="886" cy="15"/>
            </a:xfrm>
            <a:prstGeom prst="rect">
              <a:avLst/>
            </a:prstGeom>
            <a:solidFill>
              <a:srgbClr val="F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6" name="Rectangle 1673"/>
            <p:cNvSpPr>
              <a:spLocks noChangeArrowheads="1"/>
            </p:cNvSpPr>
            <p:nvPr/>
          </p:nvSpPr>
          <p:spPr bwMode="auto">
            <a:xfrm>
              <a:off x="1876" y="2169"/>
              <a:ext cx="886" cy="8"/>
            </a:xfrm>
            <a:prstGeom prst="rect">
              <a:avLst/>
            </a:prstGeom>
            <a:solidFill>
              <a:srgbClr val="FC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98" name="Picture 1674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169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57" name="Rectangle 1675"/>
            <p:cNvSpPr>
              <a:spLocks noChangeArrowheads="1"/>
            </p:cNvSpPr>
            <p:nvPr/>
          </p:nvSpPr>
          <p:spPr bwMode="auto">
            <a:xfrm>
              <a:off x="1876" y="2169"/>
              <a:ext cx="886" cy="8"/>
            </a:xfrm>
            <a:prstGeom prst="rect">
              <a:avLst/>
            </a:prstGeom>
            <a:solidFill>
              <a:srgbClr val="FC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9" name="Rectangle 1676"/>
            <p:cNvSpPr>
              <a:spLocks noChangeArrowheads="1"/>
            </p:cNvSpPr>
            <p:nvPr/>
          </p:nvSpPr>
          <p:spPr bwMode="auto">
            <a:xfrm>
              <a:off x="1876" y="2177"/>
              <a:ext cx="886" cy="8"/>
            </a:xfrm>
            <a:prstGeom prst="rect">
              <a:avLst/>
            </a:prstGeom>
            <a:solidFill>
              <a:srgbClr val="F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01" name="Picture 1677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177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0" name="Rectangle 1678"/>
            <p:cNvSpPr>
              <a:spLocks noChangeArrowheads="1"/>
            </p:cNvSpPr>
            <p:nvPr/>
          </p:nvSpPr>
          <p:spPr bwMode="auto">
            <a:xfrm>
              <a:off x="1876" y="2177"/>
              <a:ext cx="886" cy="8"/>
            </a:xfrm>
            <a:prstGeom prst="rect">
              <a:avLst/>
            </a:prstGeom>
            <a:solidFill>
              <a:srgbClr val="F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2" name="Rectangle 1679"/>
            <p:cNvSpPr>
              <a:spLocks noChangeArrowheads="1"/>
            </p:cNvSpPr>
            <p:nvPr/>
          </p:nvSpPr>
          <p:spPr bwMode="auto">
            <a:xfrm>
              <a:off x="1876" y="2185"/>
              <a:ext cx="886" cy="7"/>
            </a:xfrm>
            <a:prstGeom prst="rect">
              <a:avLst/>
            </a:prstGeom>
            <a:solidFill>
              <a:srgbClr val="FC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04" name="Picture 1680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185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3" name="Rectangle 1681"/>
            <p:cNvSpPr>
              <a:spLocks noChangeArrowheads="1"/>
            </p:cNvSpPr>
            <p:nvPr/>
          </p:nvSpPr>
          <p:spPr bwMode="auto">
            <a:xfrm>
              <a:off x="1876" y="2185"/>
              <a:ext cx="886" cy="7"/>
            </a:xfrm>
            <a:prstGeom prst="rect">
              <a:avLst/>
            </a:prstGeom>
            <a:solidFill>
              <a:srgbClr val="FC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5" name="Rectangle 1682"/>
            <p:cNvSpPr>
              <a:spLocks noChangeArrowheads="1"/>
            </p:cNvSpPr>
            <p:nvPr/>
          </p:nvSpPr>
          <p:spPr bwMode="auto">
            <a:xfrm>
              <a:off x="1876" y="2192"/>
              <a:ext cx="886" cy="8"/>
            </a:xfrm>
            <a:prstGeom prst="rect">
              <a:avLst/>
            </a:prstGeom>
            <a:solidFill>
              <a:srgbClr val="FA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07" name="Picture 1683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192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6" name="Rectangle 1684"/>
            <p:cNvSpPr>
              <a:spLocks noChangeArrowheads="1"/>
            </p:cNvSpPr>
            <p:nvPr/>
          </p:nvSpPr>
          <p:spPr bwMode="auto">
            <a:xfrm>
              <a:off x="1876" y="2192"/>
              <a:ext cx="886" cy="8"/>
            </a:xfrm>
            <a:prstGeom prst="rect">
              <a:avLst/>
            </a:prstGeom>
            <a:solidFill>
              <a:srgbClr val="FA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8" name="Rectangle 1685"/>
            <p:cNvSpPr>
              <a:spLocks noChangeArrowheads="1"/>
            </p:cNvSpPr>
            <p:nvPr/>
          </p:nvSpPr>
          <p:spPr bwMode="auto">
            <a:xfrm>
              <a:off x="1876" y="2200"/>
              <a:ext cx="886" cy="8"/>
            </a:xfrm>
            <a:prstGeom prst="rect">
              <a:avLst/>
            </a:prstGeom>
            <a:solidFill>
              <a:srgbClr val="FA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10" name="Picture 1686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200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9" name="Rectangle 1687"/>
            <p:cNvSpPr>
              <a:spLocks noChangeArrowheads="1"/>
            </p:cNvSpPr>
            <p:nvPr/>
          </p:nvSpPr>
          <p:spPr bwMode="auto">
            <a:xfrm>
              <a:off x="1876" y="2200"/>
              <a:ext cx="886" cy="8"/>
            </a:xfrm>
            <a:prstGeom prst="rect">
              <a:avLst/>
            </a:prstGeom>
            <a:solidFill>
              <a:srgbClr val="FA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1" name="Rectangle 1688"/>
            <p:cNvSpPr>
              <a:spLocks noChangeArrowheads="1"/>
            </p:cNvSpPr>
            <p:nvPr/>
          </p:nvSpPr>
          <p:spPr bwMode="auto">
            <a:xfrm>
              <a:off x="1876" y="2208"/>
              <a:ext cx="886" cy="7"/>
            </a:xfrm>
            <a:prstGeom prst="rect">
              <a:avLst/>
            </a:prstGeom>
            <a:solidFill>
              <a:srgbClr val="FA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13" name="Picture 1689"/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208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8" name="Rectangle 1690"/>
            <p:cNvSpPr>
              <a:spLocks noChangeArrowheads="1"/>
            </p:cNvSpPr>
            <p:nvPr/>
          </p:nvSpPr>
          <p:spPr bwMode="auto">
            <a:xfrm>
              <a:off x="1876" y="2208"/>
              <a:ext cx="886" cy="7"/>
            </a:xfrm>
            <a:prstGeom prst="rect">
              <a:avLst/>
            </a:prstGeom>
            <a:solidFill>
              <a:srgbClr val="FA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9" name="Rectangle 1691"/>
            <p:cNvSpPr>
              <a:spLocks noChangeArrowheads="1"/>
            </p:cNvSpPr>
            <p:nvPr/>
          </p:nvSpPr>
          <p:spPr bwMode="auto">
            <a:xfrm>
              <a:off x="1876" y="2215"/>
              <a:ext cx="886" cy="16"/>
            </a:xfrm>
            <a:prstGeom prst="rect">
              <a:avLst/>
            </a:prstGeom>
            <a:solidFill>
              <a:srgbClr val="FA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16" name="Picture 1692"/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215"/>
              <a:ext cx="886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90" name="Rectangle 1693"/>
            <p:cNvSpPr>
              <a:spLocks noChangeArrowheads="1"/>
            </p:cNvSpPr>
            <p:nvPr/>
          </p:nvSpPr>
          <p:spPr bwMode="auto">
            <a:xfrm>
              <a:off x="1876" y="2215"/>
              <a:ext cx="886" cy="16"/>
            </a:xfrm>
            <a:prstGeom prst="rect">
              <a:avLst/>
            </a:prstGeom>
            <a:solidFill>
              <a:srgbClr val="FA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1" name="Rectangle 1694"/>
            <p:cNvSpPr>
              <a:spLocks noChangeArrowheads="1"/>
            </p:cNvSpPr>
            <p:nvPr/>
          </p:nvSpPr>
          <p:spPr bwMode="auto">
            <a:xfrm>
              <a:off x="1876" y="2231"/>
              <a:ext cx="886" cy="7"/>
            </a:xfrm>
            <a:prstGeom prst="rect">
              <a:avLst/>
            </a:prstGeom>
            <a:solidFill>
              <a:srgbClr val="FA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19" name="Picture 1695"/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231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92" name="Rectangle 1696"/>
            <p:cNvSpPr>
              <a:spLocks noChangeArrowheads="1"/>
            </p:cNvSpPr>
            <p:nvPr/>
          </p:nvSpPr>
          <p:spPr bwMode="auto">
            <a:xfrm>
              <a:off x="1876" y="2231"/>
              <a:ext cx="886" cy="7"/>
            </a:xfrm>
            <a:prstGeom prst="rect">
              <a:avLst/>
            </a:prstGeom>
            <a:solidFill>
              <a:srgbClr val="FA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3" name="Rectangle 1697"/>
            <p:cNvSpPr>
              <a:spLocks noChangeArrowheads="1"/>
            </p:cNvSpPr>
            <p:nvPr/>
          </p:nvSpPr>
          <p:spPr bwMode="auto">
            <a:xfrm>
              <a:off x="1876" y="2238"/>
              <a:ext cx="886" cy="8"/>
            </a:xfrm>
            <a:prstGeom prst="rect">
              <a:avLst/>
            </a:prstGeom>
            <a:solidFill>
              <a:srgbClr val="FA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22" name="Picture 1698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238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94" name="Rectangle 1699"/>
            <p:cNvSpPr>
              <a:spLocks noChangeArrowheads="1"/>
            </p:cNvSpPr>
            <p:nvPr/>
          </p:nvSpPr>
          <p:spPr bwMode="auto">
            <a:xfrm>
              <a:off x="1876" y="2238"/>
              <a:ext cx="886" cy="8"/>
            </a:xfrm>
            <a:prstGeom prst="rect">
              <a:avLst/>
            </a:prstGeom>
            <a:solidFill>
              <a:srgbClr val="FA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6" name="Rectangle 1700"/>
            <p:cNvSpPr>
              <a:spLocks noChangeArrowheads="1"/>
            </p:cNvSpPr>
            <p:nvPr/>
          </p:nvSpPr>
          <p:spPr bwMode="auto">
            <a:xfrm>
              <a:off x="1876" y="2246"/>
              <a:ext cx="886" cy="8"/>
            </a:xfrm>
            <a:prstGeom prst="rect">
              <a:avLst/>
            </a:prstGeom>
            <a:solidFill>
              <a:srgbClr val="FA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25" name="Picture 1701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246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97" name="Rectangle 1702"/>
            <p:cNvSpPr>
              <a:spLocks noChangeArrowheads="1"/>
            </p:cNvSpPr>
            <p:nvPr/>
          </p:nvSpPr>
          <p:spPr bwMode="auto">
            <a:xfrm>
              <a:off x="1876" y="2246"/>
              <a:ext cx="886" cy="8"/>
            </a:xfrm>
            <a:prstGeom prst="rect">
              <a:avLst/>
            </a:prstGeom>
            <a:solidFill>
              <a:srgbClr val="FA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9" name="Rectangle 1703"/>
            <p:cNvSpPr>
              <a:spLocks noChangeArrowheads="1"/>
            </p:cNvSpPr>
            <p:nvPr/>
          </p:nvSpPr>
          <p:spPr bwMode="auto">
            <a:xfrm>
              <a:off x="1876" y="2254"/>
              <a:ext cx="886" cy="7"/>
            </a:xfrm>
            <a:prstGeom prst="rect">
              <a:avLst/>
            </a:prstGeom>
            <a:solidFill>
              <a:srgbClr val="FA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28" name="Picture 1704"/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254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00" name="Rectangle 1705"/>
            <p:cNvSpPr>
              <a:spLocks noChangeArrowheads="1"/>
            </p:cNvSpPr>
            <p:nvPr/>
          </p:nvSpPr>
          <p:spPr bwMode="auto">
            <a:xfrm>
              <a:off x="1876" y="2254"/>
              <a:ext cx="886" cy="7"/>
            </a:xfrm>
            <a:prstGeom prst="rect">
              <a:avLst/>
            </a:prstGeom>
            <a:solidFill>
              <a:srgbClr val="FA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2" name="Rectangle 1706"/>
            <p:cNvSpPr>
              <a:spLocks noChangeArrowheads="1"/>
            </p:cNvSpPr>
            <p:nvPr/>
          </p:nvSpPr>
          <p:spPr bwMode="auto">
            <a:xfrm>
              <a:off x="1876" y="2261"/>
              <a:ext cx="886" cy="8"/>
            </a:xfrm>
            <a:prstGeom prst="rect">
              <a:avLst/>
            </a:prstGeom>
            <a:solidFill>
              <a:srgbClr val="FA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31" name="Picture 1707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261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03" name="Rectangle 1708"/>
            <p:cNvSpPr>
              <a:spLocks noChangeArrowheads="1"/>
            </p:cNvSpPr>
            <p:nvPr/>
          </p:nvSpPr>
          <p:spPr bwMode="auto">
            <a:xfrm>
              <a:off x="1876" y="2261"/>
              <a:ext cx="886" cy="8"/>
            </a:xfrm>
            <a:prstGeom prst="rect">
              <a:avLst/>
            </a:prstGeom>
            <a:solidFill>
              <a:srgbClr val="FA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5" name="Rectangle 1709"/>
            <p:cNvSpPr>
              <a:spLocks noChangeArrowheads="1"/>
            </p:cNvSpPr>
            <p:nvPr/>
          </p:nvSpPr>
          <p:spPr bwMode="auto">
            <a:xfrm>
              <a:off x="1876" y="2269"/>
              <a:ext cx="886" cy="7"/>
            </a:xfrm>
            <a:prstGeom prst="rect">
              <a:avLst/>
            </a:prstGeom>
            <a:solidFill>
              <a:srgbClr val="F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34" name="Picture 1710"/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269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06" name="Rectangle 1711"/>
            <p:cNvSpPr>
              <a:spLocks noChangeArrowheads="1"/>
            </p:cNvSpPr>
            <p:nvPr/>
          </p:nvSpPr>
          <p:spPr bwMode="auto">
            <a:xfrm>
              <a:off x="1876" y="2269"/>
              <a:ext cx="886" cy="7"/>
            </a:xfrm>
            <a:prstGeom prst="rect">
              <a:avLst/>
            </a:prstGeom>
            <a:solidFill>
              <a:srgbClr val="F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8" name="Rectangle 1712"/>
            <p:cNvSpPr>
              <a:spLocks noChangeArrowheads="1"/>
            </p:cNvSpPr>
            <p:nvPr/>
          </p:nvSpPr>
          <p:spPr bwMode="auto">
            <a:xfrm>
              <a:off x="1876" y="2276"/>
              <a:ext cx="886" cy="8"/>
            </a:xfrm>
            <a:prstGeom prst="rect">
              <a:avLst/>
            </a:prstGeom>
            <a:solidFill>
              <a:srgbClr val="FA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37" name="Picture 1713"/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276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09" name="Rectangle 1714"/>
            <p:cNvSpPr>
              <a:spLocks noChangeArrowheads="1"/>
            </p:cNvSpPr>
            <p:nvPr/>
          </p:nvSpPr>
          <p:spPr bwMode="auto">
            <a:xfrm>
              <a:off x="1876" y="2276"/>
              <a:ext cx="886" cy="8"/>
            </a:xfrm>
            <a:prstGeom prst="rect">
              <a:avLst/>
            </a:prstGeom>
            <a:solidFill>
              <a:srgbClr val="FA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1" name="Rectangle 1715"/>
            <p:cNvSpPr>
              <a:spLocks noChangeArrowheads="1"/>
            </p:cNvSpPr>
            <p:nvPr/>
          </p:nvSpPr>
          <p:spPr bwMode="auto">
            <a:xfrm>
              <a:off x="1876" y="2284"/>
              <a:ext cx="886" cy="8"/>
            </a:xfrm>
            <a:prstGeom prst="rect">
              <a:avLst/>
            </a:prstGeom>
            <a:solidFill>
              <a:srgbClr val="FA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40" name="Picture 1716"/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284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12" name="Rectangle 1717"/>
            <p:cNvSpPr>
              <a:spLocks noChangeArrowheads="1"/>
            </p:cNvSpPr>
            <p:nvPr/>
          </p:nvSpPr>
          <p:spPr bwMode="auto">
            <a:xfrm>
              <a:off x="1876" y="2284"/>
              <a:ext cx="886" cy="8"/>
            </a:xfrm>
            <a:prstGeom prst="rect">
              <a:avLst/>
            </a:prstGeom>
            <a:solidFill>
              <a:srgbClr val="FA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4" name="Rectangle 1718"/>
            <p:cNvSpPr>
              <a:spLocks noChangeArrowheads="1"/>
            </p:cNvSpPr>
            <p:nvPr/>
          </p:nvSpPr>
          <p:spPr bwMode="auto">
            <a:xfrm>
              <a:off x="1876" y="2292"/>
              <a:ext cx="886" cy="15"/>
            </a:xfrm>
            <a:prstGeom prst="rect">
              <a:avLst/>
            </a:prstGeom>
            <a:solidFill>
              <a:srgbClr val="FA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43" name="Picture 1719"/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292"/>
              <a:ext cx="886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15" name="Rectangle 1720"/>
            <p:cNvSpPr>
              <a:spLocks noChangeArrowheads="1"/>
            </p:cNvSpPr>
            <p:nvPr/>
          </p:nvSpPr>
          <p:spPr bwMode="auto">
            <a:xfrm>
              <a:off x="1876" y="2292"/>
              <a:ext cx="886" cy="15"/>
            </a:xfrm>
            <a:prstGeom prst="rect">
              <a:avLst/>
            </a:prstGeom>
            <a:solidFill>
              <a:srgbClr val="FA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7" name="Rectangle 1721"/>
            <p:cNvSpPr>
              <a:spLocks noChangeArrowheads="1"/>
            </p:cNvSpPr>
            <p:nvPr/>
          </p:nvSpPr>
          <p:spPr bwMode="auto">
            <a:xfrm>
              <a:off x="1876" y="2307"/>
              <a:ext cx="886" cy="8"/>
            </a:xfrm>
            <a:prstGeom prst="rect">
              <a:avLst/>
            </a:prstGeom>
            <a:solidFill>
              <a:srgbClr val="FA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46" name="Picture 1722"/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307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18" name="Rectangle 1723"/>
            <p:cNvSpPr>
              <a:spLocks noChangeArrowheads="1"/>
            </p:cNvSpPr>
            <p:nvPr/>
          </p:nvSpPr>
          <p:spPr bwMode="auto">
            <a:xfrm>
              <a:off x="1876" y="2307"/>
              <a:ext cx="886" cy="8"/>
            </a:xfrm>
            <a:prstGeom prst="rect">
              <a:avLst/>
            </a:prstGeom>
            <a:solidFill>
              <a:srgbClr val="FA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0" name="Rectangle 1724"/>
            <p:cNvSpPr>
              <a:spLocks noChangeArrowheads="1"/>
            </p:cNvSpPr>
            <p:nvPr/>
          </p:nvSpPr>
          <p:spPr bwMode="auto">
            <a:xfrm>
              <a:off x="1876" y="2315"/>
              <a:ext cx="886" cy="7"/>
            </a:xfrm>
            <a:prstGeom prst="rect">
              <a:avLst/>
            </a:prstGeom>
            <a:solidFill>
              <a:srgbClr val="F8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49" name="Picture 1725"/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315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21" name="Rectangle 1726"/>
            <p:cNvSpPr>
              <a:spLocks noChangeArrowheads="1"/>
            </p:cNvSpPr>
            <p:nvPr/>
          </p:nvSpPr>
          <p:spPr bwMode="auto">
            <a:xfrm>
              <a:off x="1876" y="2315"/>
              <a:ext cx="886" cy="7"/>
            </a:xfrm>
            <a:prstGeom prst="rect">
              <a:avLst/>
            </a:prstGeom>
            <a:solidFill>
              <a:srgbClr val="F8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3" name="Rectangle 1727"/>
            <p:cNvSpPr>
              <a:spLocks noChangeArrowheads="1"/>
            </p:cNvSpPr>
            <p:nvPr/>
          </p:nvSpPr>
          <p:spPr bwMode="auto">
            <a:xfrm>
              <a:off x="1876" y="2322"/>
              <a:ext cx="886" cy="8"/>
            </a:xfrm>
            <a:prstGeom prst="rect">
              <a:avLst/>
            </a:prstGeom>
            <a:solidFill>
              <a:srgbClr val="F8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52" name="Picture 1728"/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322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24" name="Rectangle 1729"/>
            <p:cNvSpPr>
              <a:spLocks noChangeArrowheads="1"/>
            </p:cNvSpPr>
            <p:nvPr/>
          </p:nvSpPr>
          <p:spPr bwMode="auto">
            <a:xfrm>
              <a:off x="1876" y="2322"/>
              <a:ext cx="886" cy="8"/>
            </a:xfrm>
            <a:prstGeom prst="rect">
              <a:avLst/>
            </a:prstGeom>
            <a:solidFill>
              <a:srgbClr val="F8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6" name="Rectangle 1730"/>
            <p:cNvSpPr>
              <a:spLocks noChangeArrowheads="1"/>
            </p:cNvSpPr>
            <p:nvPr/>
          </p:nvSpPr>
          <p:spPr bwMode="auto">
            <a:xfrm>
              <a:off x="1876" y="2330"/>
              <a:ext cx="886" cy="8"/>
            </a:xfrm>
            <a:prstGeom prst="rect">
              <a:avLst/>
            </a:prstGeom>
            <a:solidFill>
              <a:srgbClr val="F8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55" name="Picture 1731"/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330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27" name="Rectangle 1732"/>
            <p:cNvSpPr>
              <a:spLocks noChangeArrowheads="1"/>
            </p:cNvSpPr>
            <p:nvPr/>
          </p:nvSpPr>
          <p:spPr bwMode="auto">
            <a:xfrm>
              <a:off x="1876" y="2330"/>
              <a:ext cx="886" cy="8"/>
            </a:xfrm>
            <a:prstGeom prst="rect">
              <a:avLst/>
            </a:prstGeom>
            <a:solidFill>
              <a:srgbClr val="F8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9" name="Rectangle 1733"/>
            <p:cNvSpPr>
              <a:spLocks noChangeArrowheads="1"/>
            </p:cNvSpPr>
            <p:nvPr/>
          </p:nvSpPr>
          <p:spPr bwMode="auto">
            <a:xfrm>
              <a:off x="1876" y="2338"/>
              <a:ext cx="886" cy="7"/>
            </a:xfrm>
            <a:prstGeom prst="rect">
              <a:avLst/>
            </a:prstGeom>
            <a:solidFill>
              <a:srgbClr val="F8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58" name="Picture 1734"/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338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30" name="Rectangle 1735"/>
            <p:cNvSpPr>
              <a:spLocks noChangeArrowheads="1"/>
            </p:cNvSpPr>
            <p:nvPr/>
          </p:nvSpPr>
          <p:spPr bwMode="auto">
            <a:xfrm>
              <a:off x="1876" y="2338"/>
              <a:ext cx="886" cy="7"/>
            </a:xfrm>
            <a:prstGeom prst="rect">
              <a:avLst/>
            </a:prstGeom>
            <a:solidFill>
              <a:srgbClr val="F8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2" name="Rectangle 1736"/>
            <p:cNvSpPr>
              <a:spLocks noChangeArrowheads="1"/>
            </p:cNvSpPr>
            <p:nvPr/>
          </p:nvSpPr>
          <p:spPr bwMode="auto">
            <a:xfrm>
              <a:off x="1876" y="2345"/>
              <a:ext cx="886" cy="8"/>
            </a:xfrm>
            <a:prstGeom prst="rect">
              <a:avLst/>
            </a:prstGeom>
            <a:solidFill>
              <a:srgbClr val="F8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61" name="Picture 1737"/>
            <p:cNvPicPr>
              <a:picLocks noChangeAspect="1" noChangeArrowheads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345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33" name="Rectangle 1738"/>
            <p:cNvSpPr>
              <a:spLocks noChangeArrowheads="1"/>
            </p:cNvSpPr>
            <p:nvPr/>
          </p:nvSpPr>
          <p:spPr bwMode="auto">
            <a:xfrm>
              <a:off x="1876" y="2345"/>
              <a:ext cx="886" cy="8"/>
            </a:xfrm>
            <a:prstGeom prst="rect">
              <a:avLst/>
            </a:prstGeom>
            <a:solidFill>
              <a:srgbClr val="F8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5" name="Rectangle 1739"/>
            <p:cNvSpPr>
              <a:spLocks noChangeArrowheads="1"/>
            </p:cNvSpPr>
            <p:nvPr/>
          </p:nvSpPr>
          <p:spPr bwMode="auto">
            <a:xfrm>
              <a:off x="1876" y="2353"/>
              <a:ext cx="886" cy="15"/>
            </a:xfrm>
            <a:prstGeom prst="rect">
              <a:avLst/>
            </a:prstGeom>
            <a:solidFill>
              <a:srgbClr val="F8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64" name="Picture 1740"/>
            <p:cNvPicPr>
              <a:picLocks noChangeAspect="1" noChangeArrowheads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353"/>
              <a:ext cx="886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36" name="Rectangle 1741"/>
            <p:cNvSpPr>
              <a:spLocks noChangeArrowheads="1"/>
            </p:cNvSpPr>
            <p:nvPr/>
          </p:nvSpPr>
          <p:spPr bwMode="auto">
            <a:xfrm>
              <a:off x="1876" y="2353"/>
              <a:ext cx="886" cy="15"/>
            </a:xfrm>
            <a:prstGeom prst="rect">
              <a:avLst/>
            </a:prstGeom>
            <a:solidFill>
              <a:srgbClr val="F8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8" name="Rectangle 1742"/>
            <p:cNvSpPr>
              <a:spLocks noChangeArrowheads="1"/>
            </p:cNvSpPr>
            <p:nvPr/>
          </p:nvSpPr>
          <p:spPr bwMode="auto">
            <a:xfrm>
              <a:off x="1876" y="2368"/>
              <a:ext cx="886" cy="8"/>
            </a:xfrm>
            <a:prstGeom prst="rect">
              <a:avLst/>
            </a:prstGeom>
            <a:solidFill>
              <a:srgbClr val="F8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67" name="Picture 1743"/>
            <p:cNvPicPr>
              <a:picLocks noChangeAspect="1" noChangeArrowheads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368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39" name="Rectangle 1744"/>
            <p:cNvSpPr>
              <a:spLocks noChangeArrowheads="1"/>
            </p:cNvSpPr>
            <p:nvPr/>
          </p:nvSpPr>
          <p:spPr bwMode="auto">
            <a:xfrm>
              <a:off x="1876" y="2368"/>
              <a:ext cx="886" cy="8"/>
            </a:xfrm>
            <a:prstGeom prst="rect">
              <a:avLst/>
            </a:prstGeom>
            <a:solidFill>
              <a:srgbClr val="F8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1" name="Rectangle 1745"/>
            <p:cNvSpPr>
              <a:spLocks noChangeArrowheads="1"/>
            </p:cNvSpPr>
            <p:nvPr/>
          </p:nvSpPr>
          <p:spPr bwMode="auto">
            <a:xfrm>
              <a:off x="1876" y="2376"/>
              <a:ext cx="886" cy="7"/>
            </a:xfrm>
            <a:prstGeom prst="rect">
              <a:avLst/>
            </a:prstGeom>
            <a:solidFill>
              <a:srgbClr val="F8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70" name="Picture 1746"/>
            <p:cNvPicPr>
              <a:picLocks noChangeAspect="1" noChangeArrowheads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376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42" name="Rectangle 1747"/>
            <p:cNvSpPr>
              <a:spLocks noChangeArrowheads="1"/>
            </p:cNvSpPr>
            <p:nvPr/>
          </p:nvSpPr>
          <p:spPr bwMode="auto">
            <a:xfrm>
              <a:off x="1876" y="2376"/>
              <a:ext cx="886" cy="7"/>
            </a:xfrm>
            <a:prstGeom prst="rect">
              <a:avLst/>
            </a:prstGeom>
            <a:solidFill>
              <a:srgbClr val="F8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4" name="Rectangle 1748"/>
            <p:cNvSpPr>
              <a:spLocks noChangeArrowheads="1"/>
            </p:cNvSpPr>
            <p:nvPr/>
          </p:nvSpPr>
          <p:spPr bwMode="auto">
            <a:xfrm>
              <a:off x="1876" y="2383"/>
              <a:ext cx="886" cy="16"/>
            </a:xfrm>
            <a:prstGeom prst="rect">
              <a:avLst/>
            </a:prstGeom>
            <a:solidFill>
              <a:srgbClr val="F86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73" name="Picture 1749"/>
            <p:cNvPicPr>
              <a:picLocks noChangeAspect="1" noChangeArrowheads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383"/>
              <a:ext cx="886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45" name="Rectangle 1750"/>
            <p:cNvSpPr>
              <a:spLocks noChangeArrowheads="1"/>
            </p:cNvSpPr>
            <p:nvPr/>
          </p:nvSpPr>
          <p:spPr bwMode="auto">
            <a:xfrm>
              <a:off x="1876" y="2383"/>
              <a:ext cx="886" cy="16"/>
            </a:xfrm>
            <a:prstGeom prst="rect">
              <a:avLst/>
            </a:prstGeom>
            <a:solidFill>
              <a:srgbClr val="F86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" name="Rectangle 1751"/>
            <p:cNvSpPr>
              <a:spLocks noChangeArrowheads="1"/>
            </p:cNvSpPr>
            <p:nvPr/>
          </p:nvSpPr>
          <p:spPr bwMode="auto">
            <a:xfrm>
              <a:off x="1876" y="2399"/>
              <a:ext cx="886" cy="7"/>
            </a:xfrm>
            <a:prstGeom prst="rect">
              <a:avLst/>
            </a:prstGeom>
            <a:solidFill>
              <a:srgbClr val="F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76" name="Picture 1752"/>
            <p:cNvPicPr>
              <a:picLocks noChangeAspect="1" noChangeArrowheads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399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48" name="Rectangle 1753"/>
            <p:cNvSpPr>
              <a:spLocks noChangeArrowheads="1"/>
            </p:cNvSpPr>
            <p:nvPr/>
          </p:nvSpPr>
          <p:spPr bwMode="auto">
            <a:xfrm>
              <a:off x="1876" y="2399"/>
              <a:ext cx="886" cy="7"/>
            </a:xfrm>
            <a:prstGeom prst="rect">
              <a:avLst/>
            </a:prstGeom>
            <a:solidFill>
              <a:srgbClr val="F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0" name="Rectangle 1754"/>
            <p:cNvSpPr>
              <a:spLocks noChangeArrowheads="1"/>
            </p:cNvSpPr>
            <p:nvPr/>
          </p:nvSpPr>
          <p:spPr bwMode="auto">
            <a:xfrm>
              <a:off x="1876" y="2406"/>
              <a:ext cx="886" cy="8"/>
            </a:xfrm>
            <a:prstGeom prst="rect">
              <a:avLst/>
            </a:prstGeom>
            <a:solidFill>
              <a:srgbClr val="F86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79" name="Picture 1755"/>
            <p:cNvPicPr>
              <a:picLocks noChangeAspect="1" noChangeArrowheads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406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51" name="Rectangle 1756"/>
            <p:cNvSpPr>
              <a:spLocks noChangeArrowheads="1"/>
            </p:cNvSpPr>
            <p:nvPr/>
          </p:nvSpPr>
          <p:spPr bwMode="auto">
            <a:xfrm>
              <a:off x="1876" y="2406"/>
              <a:ext cx="886" cy="8"/>
            </a:xfrm>
            <a:prstGeom prst="rect">
              <a:avLst/>
            </a:prstGeom>
            <a:solidFill>
              <a:srgbClr val="F86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3" name="Rectangle 1757"/>
            <p:cNvSpPr>
              <a:spLocks noChangeArrowheads="1"/>
            </p:cNvSpPr>
            <p:nvPr/>
          </p:nvSpPr>
          <p:spPr bwMode="auto">
            <a:xfrm>
              <a:off x="1876" y="2414"/>
              <a:ext cx="886" cy="8"/>
            </a:xfrm>
            <a:prstGeom prst="rect">
              <a:avLst/>
            </a:prstGeom>
            <a:solidFill>
              <a:srgbClr val="F8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82" name="Picture 1758"/>
            <p:cNvPicPr>
              <a:picLocks noChangeAspect="1" noChangeArrowheads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414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54" name="Rectangle 1759"/>
            <p:cNvSpPr>
              <a:spLocks noChangeArrowheads="1"/>
            </p:cNvSpPr>
            <p:nvPr/>
          </p:nvSpPr>
          <p:spPr bwMode="auto">
            <a:xfrm>
              <a:off x="1876" y="2414"/>
              <a:ext cx="886" cy="8"/>
            </a:xfrm>
            <a:prstGeom prst="rect">
              <a:avLst/>
            </a:prstGeom>
            <a:solidFill>
              <a:srgbClr val="F8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6" name="Rectangle 1760"/>
            <p:cNvSpPr>
              <a:spLocks noChangeArrowheads="1"/>
            </p:cNvSpPr>
            <p:nvPr/>
          </p:nvSpPr>
          <p:spPr bwMode="auto">
            <a:xfrm>
              <a:off x="1876" y="2422"/>
              <a:ext cx="886" cy="7"/>
            </a:xfrm>
            <a:prstGeom prst="rect">
              <a:avLst/>
            </a:prstGeom>
            <a:solidFill>
              <a:srgbClr val="F8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85" name="Picture 1761"/>
            <p:cNvPicPr>
              <a:picLocks noChangeAspect="1" noChangeArrowheads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422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57" name="Rectangle 1762"/>
            <p:cNvSpPr>
              <a:spLocks noChangeArrowheads="1"/>
            </p:cNvSpPr>
            <p:nvPr/>
          </p:nvSpPr>
          <p:spPr bwMode="auto">
            <a:xfrm>
              <a:off x="1876" y="2422"/>
              <a:ext cx="886" cy="7"/>
            </a:xfrm>
            <a:prstGeom prst="rect">
              <a:avLst/>
            </a:prstGeom>
            <a:solidFill>
              <a:srgbClr val="F8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9" name="Rectangle 1763"/>
            <p:cNvSpPr>
              <a:spLocks noChangeArrowheads="1"/>
            </p:cNvSpPr>
            <p:nvPr/>
          </p:nvSpPr>
          <p:spPr bwMode="auto">
            <a:xfrm>
              <a:off x="1876" y="2429"/>
              <a:ext cx="886" cy="8"/>
            </a:xfrm>
            <a:prstGeom prst="rect">
              <a:avLst/>
            </a:prstGeom>
            <a:solidFill>
              <a:srgbClr val="F8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88" name="Picture 1764"/>
            <p:cNvPicPr>
              <a:picLocks noChangeAspect="1" noChangeArrowheads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429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0" name="Rectangle 1765"/>
            <p:cNvSpPr>
              <a:spLocks noChangeArrowheads="1"/>
            </p:cNvSpPr>
            <p:nvPr/>
          </p:nvSpPr>
          <p:spPr bwMode="auto">
            <a:xfrm>
              <a:off x="1876" y="2429"/>
              <a:ext cx="886" cy="8"/>
            </a:xfrm>
            <a:prstGeom prst="rect">
              <a:avLst/>
            </a:prstGeom>
            <a:solidFill>
              <a:srgbClr val="F8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2" name="Rectangle 1766"/>
            <p:cNvSpPr>
              <a:spLocks noChangeArrowheads="1"/>
            </p:cNvSpPr>
            <p:nvPr/>
          </p:nvSpPr>
          <p:spPr bwMode="auto">
            <a:xfrm>
              <a:off x="1876" y="2437"/>
              <a:ext cx="886" cy="8"/>
            </a:xfrm>
            <a:prstGeom prst="rect">
              <a:avLst/>
            </a:prstGeom>
            <a:solidFill>
              <a:srgbClr val="F8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91" name="Picture 1767"/>
            <p:cNvPicPr>
              <a:picLocks noChangeAspect="1" noChangeArrowheads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437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3" name="Rectangle 1768"/>
            <p:cNvSpPr>
              <a:spLocks noChangeArrowheads="1"/>
            </p:cNvSpPr>
            <p:nvPr/>
          </p:nvSpPr>
          <p:spPr bwMode="auto">
            <a:xfrm>
              <a:off x="1876" y="2437"/>
              <a:ext cx="886" cy="8"/>
            </a:xfrm>
            <a:prstGeom prst="rect">
              <a:avLst/>
            </a:prstGeom>
            <a:solidFill>
              <a:srgbClr val="F8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" name="Rectangle 1769"/>
            <p:cNvSpPr>
              <a:spLocks noChangeArrowheads="1"/>
            </p:cNvSpPr>
            <p:nvPr/>
          </p:nvSpPr>
          <p:spPr bwMode="auto">
            <a:xfrm>
              <a:off x="1876" y="2445"/>
              <a:ext cx="886" cy="15"/>
            </a:xfrm>
            <a:prstGeom prst="rect">
              <a:avLst/>
            </a:prstGeom>
            <a:solidFill>
              <a:srgbClr val="F8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94" name="Picture 1770"/>
            <p:cNvPicPr>
              <a:picLocks noChangeAspect="1" noChangeArrowheads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445"/>
              <a:ext cx="886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" name="Rectangle 1771"/>
            <p:cNvSpPr>
              <a:spLocks noChangeArrowheads="1"/>
            </p:cNvSpPr>
            <p:nvPr/>
          </p:nvSpPr>
          <p:spPr bwMode="auto">
            <a:xfrm>
              <a:off x="1876" y="2445"/>
              <a:ext cx="886" cy="15"/>
            </a:xfrm>
            <a:prstGeom prst="rect">
              <a:avLst/>
            </a:prstGeom>
            <a:solidFill>
              <a:srgbClr val="F8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" name="Rectangle 1772"/>
            <p:cNvSpPr>
              <a:spLocks noChangeArrowheads="1"/>
            </p:cNvSpPr>
            <p:nvPr/>
          </p:nvSpPr>
          <p:spPr bwMode="auto">
            <a:xfrm>
              <a:off x="1876" y="2460"/>
              <a:ext cx="886" cy="7"/>
            </a:xfrm>
            <a:prstGeom prst="rect">
              <a:avLst/>
            </a:prstGeom>
            <a:solidFill>
              <a:srgbClr val="F8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97" name="Picture 1773"/>
            <p:cNvPicPr>
              <a:picLocks noChangeAspect="1" noChangeArrowheads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460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9" name="Rectangle 1774"/>
            <p:cNvSpPr>
              <a:spLocks noChangeArrowheads="1"/>
            </p:cNvSpPr>
            <p:nvPr/>
          </p:nvSpPr>
          <p:spPr bwMode="auto">
            <a:xfrm>
              <a:off x="1876" y="2460"/>
              <a:ext cx="886" cy="7"/>
            </a:xfrm>
            <a:prstGeom prst="rect">
              <a:avLst/>
            </a:prstGeom>
            <a:solidFill>
              <a:srgbClr val="F8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" name="Rectangle 1775"/>
            <p:cNvSpPr>
              <a:spLocks noChangeArrowheads="1"/>
            </p:cNvSpPr>
            <p:nvPr/>
          </p:nvSpPr>
          <p:spPr bwMode="auto">
            <a:xfrm>
              <a:off x="1876" y="2467"/>
              <a:ext cx="886" cy="8"/>
            </a:xfrm>
            <a:prstGeom prst="rect">
              <a:avLst/>
            </a:prstGeom>
            <a:solidFill>
              <a:srgbClr val="F8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00" name="Picture 1776"/>
            <p:cNvPicPr>
              <a:picLocks noChangeAspect="1" noChangeArrowheads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467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2" name="Rectangle 1777"/>
            <p:cNvSpPr>
              <a:spLocks noChangeArrowheads="1"/>
            </p:cNvSpPr>
            <p:nvPr/>
          </p:nvSpPr>
          <p:spPr bwMode="auto">
            <a:xfrm>
              <a:off x="1876" y="2467"/>
              <a:ext cx="886" cy="8"/>
            </a:xfrm>
            <a:prstGeom prst="rect">
              <a:avLst/>
            </a:prstGeom>
            <a:solidFill>
              <a:srgbClr val="F8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4" name="Rectangle 1778"/>
            <p:cNvSpPr>
              <a:spLocks noChangeArrowheads="1"/>
            </p:cNvSpPr>
            <p:nvPr/>
          </p:nvSpPr>
          <p:spPr bwMode="auto">
            <a:xfrm>
              <a:off x="1876" y="2475"/>
              <a:ext cx="886" cy="8"/>
            </a:xfrm>
            <a:prstGeom prst="rect">
              <a:avLst/>
            </a:prstGeom>
            <a:solidFill>
              <a:srgbClr val="F8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03" name="Picture 1779"/>
            <p:cNvPicPr>
              <a:picLocks noChangeAspect="1" noChangeArrowheads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475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5" name="Rectangle 1780"/>
            <p:cNvSpPr>
              <a:spLocks noChangeArrowheads="1"/>
            </p:cNvSpPr>
            <p:nvPr/>
          </p:nvSpPr>
          <p:spPr bwMode="auto">
            <a:xfrm>
              <a:off x="1876" y="2475"/>
              <a:ext cx="886" cy="8"/>
            </a:xfrm>
            <a:prstGeom prst="rect">
              <a:avLst/>
            </a:prstGeom>
            <a:solidFill>
              <a:srgbClr val="F8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7" name="Rectangle 1781"/>
            <p:cNvSpPr>
              <a:spLocks noChangeArrowheads="1"/>
            </p:cNvSpPr>
            <p:nvPr/>
          </p:nvSpPr>
          <p:spPr bwMode="auto">
            <a:xfrm>
              <a:off x="1876" y="2483"/>
              <a:ext cx="886" cy="7"/>
            </a:xfrm>
            <a:prstGeom prst="rect">
              <a:avLst/>
            </a:prstGeom>
            <a:solidFill>
              <a:srgbClr val="F8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06" name="Picture 1782"/>
            <p:cNvPicPr>
              <a:picLocks noChangeAspect="1" noChangeArrowheads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483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8" name="Rectangle 1783"/>
            <p:cNvSpPr>
              <a:spLocks noChangeArrowheads="1"/>
            </p:cNvSpPr>
            <p:nvPr/>
          </p:nvSpPr>
          <p:spPr bwMode="auto">
            <a:xfrm>
              <a:off x="1876" y="2483"/>
              <a:ext cx="886" cy="7"/>
            </a:xfrm>
            <a:prstGeom prst="rect">
              <a:avLst/>
            </a:prstGeom>
            <a:solidFill>
              <a:srgbClr val="F8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0" name="Rectangle 1784"/>
            <p:cNvSpPr>
              <a:spLocks noChangeArrowheads="1"/>
            </p:cNvSpPr>
            <p:nvPr/>
          </p:nvSpPr>
          <p:spPr bwMode="auto">
            <a:xfrm>
              <a:off x="1876" y="2490"/>
              <a:ext cx="886" cy="8"/>
            </a:xfrm>
            <a:prstGeom prst="rect">
              <a:avLst/>
            </a:prstGeom>
            <a:solidFill>
              <a:srgbClr val="F6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09" name="Picture 1785"/>
            <p:cNvPicPr>
              <a:picLocks noChangeAspect="1" noChangeArrowheads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490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81" name="Rectangle 1786"/>
            <p:cNvSpPr>
              <a:spLocks noChangeArrowheads="1"/>
            </p:cNvSpPr>
            <p:nvPr/>
          </p:nvSpPr>
          <p:spPr bwMode="auto">
            <a:xfrm>
              <a:off x="1876" y="2490"/>
              <a:ext cx="886" cy="8"/>
            </a:xfrm>
            <a:prstGeom prst="rect">
              <a:avLst/>
            </a:prstGeom>
            <a:solidFill>
              <a:srgbClr val="F6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3" name="Rectangle 1787"/>
            <p:cNvSpPr>
              <a:spLocks noChangeArrowheads="1"/>
            </p:cNvSpPr>
            <p:nvPr/>
          </p:nvSpPr>
          <p:spPr bwMode="auto">
            <a:xfrm>
              <a:off x="1876" y="2498"/>
              <a:ext cx="886" cy="8"/>
            </a:xfrm>
            <a:prstGeom prst="rect">
              <a:avLst/>
            </a:prstGeom>
            <a:solidFill>
              <a:srgbClr val="F6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12" name="Picture 1788"/>
            <p:cNvPicPr>
              <a:picLocks noChangeAspect="1" noChangeArrowheads="1"/>
            </p:cNvPicPr>
            <p:nvPr/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498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84" name="Rectangle 1789"/>
            <p:cNvSpPr>
              <a:spLocks noChangeArrowheads="1"/>
            </p:cNvSpPr>
            <p:nvPr/>
          </p:nvSpPr>
          <p:spPr bwMode="auto">
            <a:xfrm>
              <a:off x="1876" y="2498"/>
              <a:ext cx="886" cy="8"/>
            </a:xfrm>
            <a:prstGeom prst="rect">
              <a:avLst/>
            </a:prstGeom>
            <a:solidFill>
              <a:srgbClr val="F6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" name="Rectangle 1790"/>
            <p:cNvSpPr>
              <a:spLocks noChangeArrowheads="1"/>
            </p:cNvSpPr>
            <p:nvPr/>
          </p:nvSpPr>
          <p:spPr bwMode="auto">
            <a:xfrm>
              <a:off x="1876" y="2506"/>
              <a:ext cx="886" cy="7"/>
            </a:xfrm>
            <a:prstGeom prst="rect">
              <a:avLst/>
            </a:prstGeom>
            <a:solidFill>
              <a:srgbClr val="F6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15" name="Picture 1791"/>
            <p:cNvPicPr>
              <a:picLocks noChangeAspect="1" noChangeArrowheads="1"/>
            </p:cNvPicPr>
            <p:nvPr/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506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87" name="Rectangle 1792"/>
            <p:cNvSpPr>
              <a:spLocks noChangeArrowheads="1"/>
            </p:cNvSpPr>
            <p:nvPr/>
          </p:nvSpPr>
          <p:spPr bwMode="auto">
            <a:xfrm>
              <a:off x="1876" y="2506"/>
              <a:ext cx="886" cy="7"/>
            </a:xfrm>
            <a:prstGeom prst="rect">
              <a:avLst/>
            </a:prstGeom>
            <a:solidFill>
              <a:srgbClr val="F6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9" name="Rectangle 1793"/>
            <p:cNvSpPr>
              <a:spLocks noChangeArrowheads="1"/>
            </p:cNvSpPr>
            <p:nvPr/>
          </p:nvSpPr>
          <p:spPr bwMode="auto">
            <a:xfrm>
              <a:off x="1876" y="2513"/>
              <a:ext cx="886" cy="16"/>
            </a:xfrm>
            <a:prstGeom prst="rect">
              <a:avLst/>
            </a:prstGeom>
            <a:solidFill>
              <a:srgbClr val="F6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18" name="Picture 1794"/>
            <p:cNvPicPr>
              <a:picLocks noChangeAspect="1" noChangeArrowheads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513"/>
              <a:ext cx="886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0" name="Rectangle 1795"/>
            <p:cNvSpPr>
              <a:spLocks noChangeArrowheads="1"/>
            </p:cNvSpPr>
            <p:nvPr/>
          </p:nvSpPr>
          <p:spPr bwMode="auto">
            <a:xfrm>
              <a:off x="1876" y="2513"/>
              <a:ext cx="886" cy="16"/>
            </a:xfrm>
            <a:prstGeom prst="rect">
              <a:avLst/>
            </a:prstGeom>
            <a:solidFill>
              <a:srgbClr val="F6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2" name="Rectangle 1796"/>
            <p:cNvSpPr>
              <a:spLocks noChangeArrowheads="1"/>
            </p:cNvSpPr>
            <p:nvPr/>
          </p:nvSpPr>
          <p:spPr bwMode="auto">
            <a:xfrm>
              <a:off x="1876" y="2529"/>
              <a:ext cx="886" cy="7"/>
            </a:xfrm>
            <a:prstGeom prst="rect">
              <a:avLst/>
            </a:prstGeom>
            <a:solidFill>
              <a:srgbClr val="F6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21" name="Picture 1797"/>
            <p:cNvPicPr>
              <a:picLocks noChangeAspect="1" noChangeArrowheads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529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3" name="Rectangle 1798"/>
            <p:cNvSpPr>
              <a:spLocks noChangeArrowheads="1"/>
            </p:cNvSpPr>
            <p:nvPr/>
          </p:nvSpPr>
          <p:spPr bwMode="auto">
            <a:xfrm>
              <a:off x="1876" y="2529"/>
              <a:ext cx="886" cy="7"/>
            </a:xfrm>
            <a:prstGeom prst="rect">
              <a:avLst/>
            </a:prstGeom>
            <a:solidFill>
              <a:srgbClr val="F6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5" name="Rectangle 1799"/>
            <p:cNvSpPr>
              <a:spLocks noChangeArrowheads="1"/>
            </p:cNvSpPr>
            <p:nvPr/>
          </p:nvSpPr>
          <p:spPr bwMode="auto">
            <a:xfrm>
              <a:off x="1876" y="2536"/>
              <a:ext cx="886" cy="8"/>
            </a:xfrm>
            <a:prstGeom prst="rect">
              <a:avLst/>
            </a:prstGeom>
            <a:solidFill>
              <a:srgbClr val="F68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24" name="Picture 1800"/>
            <p:cNvPicPr>
              <a:picLocks noChangeAspect="1" noChangeArrowheads="1"/>
            </p:cNvPicPr>
            <p:nvPr/>
          </p:nvPicPr>
          <p:blipFill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536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6" name="Rectangle 1801"/>
            <p:cNvSpPr>
              <a:spLocks noChangeArrowheads="1"/>
            </p:cNvSpPr>
            <p:nvPr/>
          </p:nvSpPr>
          <p:spPr bwMode="auto">
            <a:xfrm>
              <a:off x="1876" y="2536"/>
              <a:ext cx="886" cy="8"/>
            </a:xfrm>
            <a:prstGeom prst="rect">
              <a:avLst/>
            </a:prstGeom>
            <a:solidFill>
              <a:srgbClr val="F68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8" name="Rectangle 1802"/>
            <p:cNvSpPr>
              <a:spLocks noChangeArrowheads="1"/>
            </p:cNvSpPr>
            <p:nvPr/>
          </p:nvSpPr>
          <p:spPr bwMode="auto">
            <a:xfrm>
              <a:off x="1876" y="2544"/>
              <a:ext cx="886" cy="7"/>
            </a:xfrm>
            <a:prstGeom prst="rect">
              <a:avLst/>
            </a:prstGeom>
            <a:solidFill>
              <a:srgbClr val="F6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27" name="Picture 1803"/>
            <p:cNvPicPr>
              <a:picLocks noChangeAspect="1" noChangeArrowheads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544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9" name="Rectangle 1804"/>
            <p:cNvSpPr>
              <a:spLocks noChangeArrowheads="1"/>
            </p:cNvSpPr>
            <p:nvPr/>
          </p:nvSpPr>
          <p:spPr bwMode="auto">
            <a:xfrm>
              <a:off x="1876" y="2544"/>
              <a:ext cx="886" cy="7"/>
            </a:xfrm>
            <a:prstGeom prst="rect">
              <a:avLst/>
            </a:prstGeom>
            <a:solidFill>
              <a:srgbClr val="F6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1" name="Rectangle 1805"/>
            <p:cNvSpPr>
              <a:spLocks noChangeArrowheads="1"/>
            </p:cNvSpPr>
            <p:nvPr/>
          </p:nvSpPr>
          <p:spPr bwMode="auto">
            <a:xfrm>
              <a:off x="1876" y="2551"/>
              <a:ext cx="886" cy="8"/>
            </a:xfrm>
            <a:prstGeom prst="rect">
              <a:avLst/>
            </a:prstGeom>
            <a:solidFill>
              <a:srgbClr val="F6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30" name="Picture 1806"/>
            <p:cNvPicPr>
              <a:picLocks noChangeAspect="1" noChangeArrowheads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551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02" name="Rectangle 1807"/>
            <p:cNvSpPr>
              <a:spLocks noChangeArrowheads="1"/>
            </p:cNvSpPr>
            <p:nvPr/>
          </p:nvSpPr>
          <p:spPr bwMode="auto">
            <a:xfrm>
              <a:off x="1876" y="2551"/>
              <a:ext cx="886" cy="8"/>
            </a:xfrm>
            <a:prstGeom prst="rect">
              <a:avLst/>
            </a:prstGeom>
            <a:solidFill>
              <a:srgbClr val="F6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4" name="Rectangle 1808"/>
            <p:cNvSpPr>
              <a:spLocks noChangeArrowheads="1"/>
            </p:cNvSpPr>
            <p:nvPr/>
          </p:nvSpPr>
          <p:spPr bwMode="auto">
            <a:xfrm>
              <a:off x="1876" y="2559"/>
              <a:ext cx="886" cy="8"/>
            </a:xfrm>
            <a:prstGeom prst="rect">
              <a:avLst/>
            </a:prstGeom>
            <a:solidFill>
              <a:srgbClr val="F69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33" name="Picture 1809"/>
            <p:cNvPicPr>
              <a:picLocks noChangeAspect="1" noChangeArrowheads="1"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559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05" name="Rectangle 1810"/>
            <p:cNvSpPr>
              <a:spLocks noChangeArrowheads="1"/>
            </p:cNvSpPr>
            <p:nvPr/>
          </p:nvSpPr>
          <p:spPr bwMode="auto">
            <a:xfrm>
              <a:off x="1876" y="2559"/>
              <a:ext cx="886" cy="8"/>
            </a:xfrm>
            <a:prstGeom prst="rect">
              <a:avLst/>
            </a:prstGeom>
            <a:solidFill>
              <a:srgbClr val="F69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7" name="Rectangle 1811"/>
            <p:cNvSpPr>
              <a:spLocks noChangeArrowheads="1"/>
            </p:cNvSpPr>
            <p:nvPr/>
          </p:nvSpPr>
          <p:spPr bwMode="auto">
            <a:xfrm>
              <a:off x="1876" y="2567"/>
              <a:ext cx="886" cy="7"/>
            </a:xfrm>
            <a:prstGeom prst="rect">
              <a:avLst/>
            </a:prstGeom>
            <a:solidFill>
              <a:srgbClr val="F6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36" name="Picture 1812"/>
            <p:cNvPicPr>
              <a:picLocks noChangeAspect="1" noChangeArrowheads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567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08" name="Rectangle 1813"/>
            <p:cNvSpPr>
              <a:spLocks noChangeArrowheads="1"/>
            </p:cNvSpPr>
            <p:nvPr/>
          </p:nvSpPr>
          <p:spPr bwMode="auto">
            <a:xfrm>
              <a:off x="1876" y="2567"/>
              <a:ext cx="886" cy="7"/>
            </a:xfrm>
            <a:prstGeom prst="rect">
              <a:avLst/>
            </a:prstGeom>
            <a:solidFill>
              <a:srgbClr val="F6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0" name="Rectangle 1814"/>
            <p:cNvSpPr>
              <a:spLocks noChangeArrowheads="1"/>
            </p:cNvSpPr>
            <p:nvPr/>
          </p:nvSpPr>
          <p:spPr bwMode="auto">
            <a:xfrm>
              <a:off x="1876" y="2574"/>
              <a:ext cx="886" cy="8"/>
            </a:xfrm>
            <a:prstGeom prst="rect">
              <a:avLst/>
            </a:prstGeom>
            <a:solidFill>
              <a:srgbClr val="F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39" name="Picture 1815"/>
            <p:cNvPicPr>
              <a:picLocks noChangeAspect="1" noChangeArrowheads="1"/>
            </p:cNvPicPr>
            <p:nvPr/>
          </p:nvPicPr>
          <p:blipFill>
            <a:blip r:embed="rId7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574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11" name="Rectangle 1816"/>
            <p:cNvSpPr>
              <a:spLocks noChangeArrowheads="1"/>
            </p:cNvSpPr>
            <p:nvPr/>
          </p:nvSpPr>
          <p:spPr bwMode="auto">
            <a:xfrm>
              <a:off x="1876" y="2574"/>
              <a:ext cx="886" cy="8"/>
            </a:xfrm>
            <a:prstGeom prst="rect">
              <a:avLst/>
            </a:prstGeom>
            <a:solidFill>
              <a:srgbClr val="F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3" name="Rectangle 1817"/>
            <p:cNvSpPr>
              <a:spLocks noChangeArrowheads="1"/>
            </p:cNvSpPr>
            <p:nvPr/>
          </p:nvSpPr>
          <p:spPr bwMode="auto">
            <a:xfrm>
              <a:off x="1876" y="2582"/>
              <a:ext cx="886" cy="15"/>
            </a:xfrm>
            <a:prstGeom prst="rect">
              <a:avLst/>
            </a:prstGeom>
            <a:solidFill>
              <a:srgbClr val="F6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42" name="Picture 1818"/>
            <p:cNvPicPr>
              <a:picLocks noChangeAspect="1" noChangeArrowheads="1"/>
            </p:cNvPicPr>
            <p:nvPr/>
          </p:nvPicPr>
          <p:blipFill>
            <a:blip r:embed="rId7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582"/>
              <a:ext cx="886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14" name="Rectangle 1819"/>
            <p:cNvSpPr>
              <a:spLocks noChangeArrowheads="1"/>
            </p:cNvSpPr>
            <p:nvPr/>
          </p:nvSpPr>
          <p:spPr bwMode="auto">
            <a:xfrm>
              <a:off x="1876" y="2582"/>
              <a:ext cx="886" cy="15"/>
            </a:xfrm>
            <a:prstGeom prst="rect">
              <a:avLst/>
            </a:prstGeom>
            <a:solidFill>
              <a:srgbClr val="F6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" name="Rectangle 1820"/>
            <p:cNvSpPr>
              <a:spLocks noChangeArrowheads="1"/>
            </p:cNvSpPr>
            <p:nvPr/>
          </p:nvSpPr>
          <p:spPr bwMode="auto">
            <a:xfrm>
              <a:off x="1876" y="2597"/>
              <a:ext cx="886" cy="8"/>
            </a:xfrm>
            <a:prstGeom prst="rect">
              <a:avLst/>
            </a:prstGeom>
            <a:solidFill>
              <a:srgbClr val="F6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45" name="Picture 1821"/>
            <p:cNvPicPr>
              <a:picLocks noChangeAspect="1" noChangeArrowheads="1"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597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17" name="Rectangle 1822"/>
            <p:cNvSpPr>
              <a:spLocks noChangeArrowheads="1"/>
            </p:cNvSpPr>
            <p:nvPr/>
          </p:nvSpPr>
          <p:spPr bwMode="auto">
            <a:xfrm>
              <a:off x="1876" y="2597"/>
              <a:ext cx="886" cy="8"/>
            </a:xfrm>
            <a:prstGeom prst="rect">
              <a:avLst/>
            </a:prstGeom>
            <a:solidFill>
              <a:srgbClr val="F6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9" name="Rectangle 1823"/>
            <p:cNvSpPr>
              <a:spLocks noChangeArrowheads="1"/>
            </p:cNvSpPr>
            <p:nvPr/>
          </p:nvSpPr>
          <p:spPr bwMode="auto">
            <a:xfrm>
              <a:off x="1876" y="2605"/>
              <a:ext cx="886" cy="8"/>
            </a:xfrm>
            <a:prstGeom prst="rect">
              <a:avLst/>
            </a:prstGeom>
            <a:solidFill>
              <a:srgbClr val="F6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48" name="Picture 1824"/>
            <p:cNvPicPr>
              <a:picLocks noChangeAspect="1" noChangeArrowheads="1"/>
            </p:cNvPicPr>
            <p:nvPr/>
          </p:nvPicPr>
          <p:blipFill>
            <a:blip r:embed="rId7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605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0" name="Rectangle 1825"/>
            <p:cNvSpPr>
              <a:spLocks noChangeArrowheads="1"/>
            </p:cNvSpPr>
            <p:nvPr/>
          </p:nvSpPr>
          <p:spPr bwMode="auto">
            <a:xfrm>
              <a:off x="1876" y="2605"/>
              <a:ext cx="886" cy="8"/>
            </a:xfrm>
            <a:prstGeom prst="rect">
              <a:avLst/>
            </a:prstGeom>
            <a:solidFill>
              <a:srgbClr val="F6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2" name="Rectangle 1826"/>
            <p:cNvSpPr>
              <a:spLocks noChangeArrowheads="1"/>
            </p:cNvSpPr>
            <p:nvPr/>
          </p:nvSpPr>
          <p:spPr bwMode="auto">
            <a:xfrm>
              <a:off x="1876" y="2613"/>
              <a:ext cx="886" cy="15"/>
            </a:xfrm>
            <a:prstGeom prst="rect">
              <a:avLst/>
            </a:prstGeom>
            <a:solidFill>
              <a:srgbClr val="F3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51" name="Picture 1827"/>
            <p:cNvPicPr>
              <a:picLocks noChangeAspect="1" noChangeArrowheads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613"/>
              <a:ext cx="886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3" name="Rectangle 1828"/>
            <p:cNvSpPr>
              <a:spLocks noChangeArrowheads="1"/>
            </p:cNvSpPr>
            <p:nvPr/>
          </p:nvSpPr>
          <p:spPr bwMode="auto">
            <a:xfrm>
              <a:off x="1876" y="2613"/>
              <a:ext cx="886" cy="15"/>
            </a:xfrm>
            <a:prstGeom prst="rect">
              <a:avLst/>
            </a:prstGeom>
            <a:solidFill>
              <a:srgbClr val="F3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5" name="Rectangle 1829"/>
            <p:cNvSpPr>
              <a:spLocks noChangeArrowheads="1"/>
            </p:cNvSpPr>
            <p:nvPr/>
          </p:nvSpPr>
          <p:spPr bwMode="auto">
            <a:xfrm>
              <a:off x="1876" y="2628"/>
              <a:ext cx="886" cy="8"/>
            </a:xfrm>
            <a:prstGeom prst="rect">
              <a:avLst/>
            </a:prstGeom>
            <a:solidFill>
              <a:srgbClr val="F3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54" name="Picture 1830"/>
            <p:cNvPicPr>
              <a:picLocks noChangeAspect="1" noChangeArrowheads="1"/>
            </p:cNvPicPr>
            <p:nvPr/>
          </p:nvPicPr>
          <p:blipFill>
            <a:blip r:embed="rId7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628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6" name="Rectangle 1831"/>
            <p:cNvSpPr>
              <a:spLocks noChangeArrowheads="1"/>
            </p:cNvSpPr>
            <p:nvPr/>
          </p:nvSpPr>
          <p:spPr bwMode="auto">
            <a:xfrm>
              <a:off x="1876" y="2628"/>
              <a:ext cx="886" cy="8"/>
            </a:xfrm>
            <a:prstGeom prst="rect">
              <a:avLst/>
            </a:prstGeom>
            <a:solidFill>
              <a:srgbClr val="F3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8" name="Rectangle 1832"/>
            <p:cNvSpPr>
              <a:spLocks noChangeArrowheads="1"/>
            </p:cNvSpPr>
            <p:nvPr/>
          </p:nvSpPr>
          <p:spPr bwMode="auto">
            <a:xfrm>
              <a:off x="1876" y="2636"/>
              <a:ext cx="886" cy="7"/>
            </a:xfrm>
            <a:prstGeom prst="rect">
              <a:avLst/>
            </a:prstGeom>
            <a:solidFill>
              <a:srgbClr val="F3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57" name="Picture 1833"/>
            <p:cNvPicPr>
              <a:picLocks noChangeAspect="1" noChangeArrowheads="1"/>
            </p:cNvPicPr>
            <p:nvPr/>
          </p:nvPicPr>
          <p:blipFill>
            <a:blip r:embed="rId8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636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9" name="Rectangle 1834"/>
            <p:cNvSpPr>
              <a:spLocks noChangeArrowheads="1"/>
            </p:cNvSpPr>
            <p:nvPr/>
          </p:nvSpPr>
          <p:spPr bwMode="auto">
            <a:xfrm>
              <a:off x="1876" y="2636"/>
              <a:ext cx="886" cy="7"/>
            </a:xfrm>
            <a:prstGeom prst="rect">
              <a:avLst/>
            </a:prstGeom>
            <a:solidFill>
              <a:srgbClr val="F3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1" name="Rectangle 1835"/>
            <p:cNvSpPr>
              <a:spLocks noChangeArrowheads="1"/>
            </p:cNvSpPr>
            <p:nvPr/>
          </p:nvSpPr>
          <p:spPr bwMode="auto">
            <a:xfrm>
              <a:off x="1876" y="2643"/>
              <a:ext cx="886" cy="8"/>
            </a:xfrm>
            <a:prstGeom prst="rect">
              <a:avLst/>
            </a:prstGeom>
            <a:solidFill>
              <a:srgbClr val="F3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60" name="Picture 1836"/>
            <p:cNvPicPr>
              <a:picLocks noChangeAspect="1" noChangeArrowheads="1"/>
            </p:cNvPicPr>
            <p:nvPr/>
          </p:nvPicPr>
          <p:blipFill>
            <a:blip r:embed="rId8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643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32" name="Rectangle 1837"/>
            <p:cNvSpPr>
              <a:spLocks noChangeArrowheads="1"/>
            </p:cNvSpPr>
            <p:nvPr/>
          </p:nvSpPr>
          <p:spPr bwMode="auto">
            <a:xfrm>
              <a:off x="1876" y="2643"/>
              <a:ext cx="886" cy="8"/>
            </a:xfrm>
            <a:prstGeom prst="rect">
              <a:avLst/>
            </a:prstGeom>
            <a:solidFill>
              <a:srgbClr val="F3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4" name="Rectangle 1838"/>
            <p:cNvSpPr>
              <a:spLocks noChangeArrowheads="1"/>
            </p:cNvSpPr>
            <p:nvPr/>
          </p:nvSpPr>
          <p:spPr bwMode="auto">
            <a:xfrm>
              <a:off x="1876" y="2651"/>
              <a:ext cx="886" cy="7"/>
            </a:xfrm>
            <a:prstGeom prst="rect">
              <a:avLst/>
            </a:prstGeom>
            <a:solidFill>
              <a:srgbClr val="F3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63" name="Picture 1839"/>
            <p:cNvPicPr>
              <a:picLocks noChangeAspect="1" noChangeArrowheads="1"/>
            </p:cNvPicPr>
            <p:nvPr/>
          </p:nvPicPr>
          <p:blipFill>
            <a:blip r:embed="rId8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651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35" name="Rectangle 1840"/>
            <p:cNvSpPr>
              <a:spLocks noChangeArrowheads="1"/>
            </p:cNvSpPr>
            <p:nvPr/>
          </p:nvSpPr>
          <p:spPr bwMode="auto">
            <a:xfrm>
              <a:off x="1876" y="2651"/>
              <a:ext cx="886" cy="7"/>
            </a:xfrm>
            <a:prstGeom prst="rect">
              <a:avLst/>
            </a:prstGeom>
            <a:solidFill>
              <a:srgbClr val="F3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7" name="Rectangle 1841"/>
            <p:cNvSpPr>
              <a:spLocks noChangeArrowheads="1"/>
            </p:cNvSpPr>
            <p:nvPr/>
          </p:nvSpPr>
          <p:spPr bwMode="auto">
            <a:xfrm>
              <a:off x="1876" y="2658"/>
              <a:ext cx="886" cy="8"/>
            </a:xfrm>
            <a:prstGeom prst="rect">
              <a:avLst/>
            </a:prstGeom>
            <a:solidFill>
              <a:srgbClr val="F3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66" name="Picture 1842"/>
            <p:cNvPicPr>
              <a:picLocks noChangeAspect="1" noChangeArrowheads="1"/>
            </p:cNvPicPr>
            <p:nvPr/>
          </p:nvPicPr>
          <p:blipFill>
            <a:blip r:embed="rId8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658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38" name="Rectangle 1843"/>
            <p:cNvSpPr>
              <a:spLocks noChangeArrowheads="1"/>
            </p:cNvSpPr>
            <p:nvPr/>
          </p:nvSpPr>
          <p:spPr bwMode="auto">
            <a:xfrm>
              <a:off x="1876" y="2658"/>
              <a:ext cx="886" cy="8"/>
            </a:xfrm>
            <a:prstGeom prst="rect">
              <a:avLst/>
            </a:prstGeom>
            <a:solidFill>
              <a:srgbClr val="F3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0" name="Rectangle 1844"/>
            <p:cNvSpPr>
              <a:spLocks noChangeArrowheads="1"/>
            </p:cNvSpPr>
            <p:nvPr/>
          </p:nvSpPr>
          <p:spPr bwMode="auto">
            <a:xfrm>
              <a:off x="1876" y="2666"/>
              <a:ext cx="886" cy="15"/>
            </a:xfrm>
            <a:prstGeom prst="rect">
              <a:avLst/>
            </a:prstGeom>
            <a:solidFill>
              <a:srgbClr val="F3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69" name="Picture 1845"/>
            <p:cNvPicPr>
              <a:picLocks noChangeAspect="1" noChangeArrowheads="1"/>
            </p:cNvPicPr>
            <p:nvPr/>
          </p:nvPicPr>
          <p:blipFill>
            <a:blip r:embed="rId8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666"/>
              <a:ext cx="886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1" name="Rectangle 1846"/>
            <p:cNvSpPr>
              <a:spLocks noChangeArrowheads="1"/>
            </p:cNvSpPr>
            <p:nvPr/>
          </p:nvSpPr>
          <p:spPr bwMode="auto">
            <a:xfrm>
              <a:off x="1876" y="2666"/>
              <a:ext cx="886" cy="15"/>
            </a:xfrm>
            <a:prstGeom prst="rect">
              <a:avLst/>
            </a:prstGeom>
            <a:solidFill>
              <a:srgbClr val="F3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3" name="Rectangle 1847"/>
            <p:cNvSpPr>
              <a:spLocks noChangeArrowheads="1"/>
            </p:cNvSpPr>
            <p:nvPr/>
          </p:nvSpPr>
          <p:spPr bwMode="auto">
            <a:xfrm>
              <a:off x="1876" y="2681"/>
              <a:ext cx="886" cy="8"/>
            </a:xfrm>
            <a:prstGeom prst="rect">
              <a:avLst/>
            </a:prstGeom>
            <a:solidFill>
              <a:srgbClr val="F3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72" name="Picture 1848"/>
            <p:cNvPicPr>
              <a:picLocks noChangeAspect="1" noChangeArrowheads="1"/>
            </p:cNvPicPr>
            <p:nvPr/>
          </p:nvPicPr>
          <p:blipFill>
            <a:blip r:embed="rId8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681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4" name="Rectangle 1849"/>
            <p:cNvSpPr>
              <a:spLocks noChangeArrowheads="1"/>
            </p:cNvSpPr>
            <p:nvPr/>
          </p:nvSpPr>
          <p:spPr bwMode="auto">
            <a:xfrm>
              <a:off x="1876" y="2681"/>
              <a:ext cx="886" cy="8"/>
            </a:xfrm>
            <a:prstGeom prst="rect">
              <a:avLst/>
            </a:prstGeom>
            <a:solidFill>
              <a:srgbClr val="F3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6" name="Rectangle 1850"/>
            <p:cNvSpPr>
              <a:spLocks noChangeArrowheads="1"/>
            </p:cNvSpPr>
            <p:nvPr/>
          </p:nvSpPr>
          <p:spPr bwMode="auto">
            <a:xfrm>
              <a:off x="1876" y="2689"/>
              <a:ext cx="886" cy="8"/>
            </a:xfrm>
            <a:prstGeom prst="rect">
              <a:avLst/>
            </a:prstGeom>
            <a:solidFill>
              <a:srgbClr val="F3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75" name="Picture 1851"/>
            <p:cNvPicPr>
              <a:picLocks noChangeAspect="1" noChangeArrowheads="1"/>
            </p:cNvPicPr>
            <p:nvPr/>
          </p:nvPicPr>
          <p:blipFill>
            <a:blip r:embed="rId8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689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7" name="Rectangle 1852"/>
            <p:cNvSpPr>
              <a:spLocks noChangeArrowheads="1"/>
            </p:cNvSpPr>
            <p:nvPr/>
          </p:nvSpPr>
          <p:spPr bwMode="auto">
            <a:xfrm>
              <a:off x="1876" y="2689"/>
              <a:ext cx="886" cy="8"/>
            </a:xfrm>
            <a:prstGeom prst="rect">
              <a:avLst/>
            </a:prstGeom>
            <a:solidFill>
              <a:srgbClr val="F3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9" name="Rectangle 1853"/>
            <p:cNvSpPr>
              <a:spLocks noChangeArrowheads="1"/>
            </p:cNvSpPr>
            <p:nvPr/>
          </p:nvSpPr>
          <p:spPr bwMode="auto">
            <a:xfrm>
              <a:off x="1876" y="2697"/>
              <a:ext cx="886" cy="7"/>
            </a:xfrm>
            <a:prstGeom prst="rect">
              <a:avLst/>
            </a:prstGeom>
            <a:solidFill>
              <a:srgbClr val="F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78" name="Picture 1854"/>
            <p:cNvPicPr>
              <a:picLocks noChangeAspect="1" noChangeArrowheads="1"/>
            </p:cNvPicPr>
            <p:nvPr/>
          </p:nvPicPr>
          <p:blipFill>
            <a:blip r:embed="rId8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697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50" name="Rectangle 1855"/>
            <p:cNvSpPr>
              <a:spLocks noChangeArrowheads="1"/>
            </p:cNvSpPr>
            <p:nvPr/>
          </p:nvSpPr>
          <p:spPr bwMode="auto">
            <a:xfrm>
              <a:off x="1876" y="2697"/>
              <a:ext cx="886" cy="7"/>
            </a:xfrm>
            <a:prstGeom prst="rect">
              <a:avLst/>
            </a:prstGeom>
            <a:solidFill>
              <a:srgbClr val="F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2" name="Rectangle 1856"/>
            <p:cNvSpPr>
              <a:spLocks noChangeArrowheads="1"/>
            </p:cNvSpPr>
            <p:nvPr/>
          </p:nvSpPr>
          <p:spPr bwMode="auto">
            <a:xfrm>
              <a:off x="1876" y="2704"/>
              <a:ext cx="886" cy="8"/>
            </a:xfrm>
            <a:prstGeom prst="rect">
              <a:avLst/>
            </a:prstGeom>
            <a:solidFill>
              <a:srgbClr val="F3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53" name="Picture 1857"/>
            <p:cNvPicPr>
              <a:picLocks noChangeAspect="1" noChangeArrowheads="1"/>
            </p:cNvPicPr>
            <p:nvPr/>
          </p:nvPicPr>
          <p:blipFill>
            <a:blip r:embed="rId8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704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55" name="Rectangle 1858"/>
            <p:cNvSpPr>
              <a:spLocks noChangeArrowheads="1"/>
            </p:cNvSpPr>
            <p:nvPr/>
          </p:nvSpPr>
          <p:spPr bwMode="auto">
            <a:xfrm>
              <a:off x="1876" y="2704"/>
              <a:ext cx="886" cy="8"/>
            </a:xfrm>
            <a:prstGeom prst="rect">
              <a:avLst/>
            </a:prstGeom>
            <a:solidFill>
              <a:srgbClr val="F3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6" name="Rectangle 1859"/>
            <p:cNvSpPr>
              <a:spLocks noChangeArrowheads="1"/>
            </p:cNvSpPr>
            <p:nvPr/>
          </p:nvSpPr>
          <p:spPr bwMode="auto">
            <a:xfrm>
              <a:off x="1876" y="2712"/>
              <a:ext cx="886" cy="8"/>
            </a:xfrm>
            <a:prstGeom prst="rect">
              <a:avLst/>
            </a:prstGeom>
            <a:solidFill>
              <a:srgbClr val="F3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58" name="Picture 1860"/>
            <p:cNvPicPr>
              <a:picLocks noChangeAspect="1" noChangeArrowheads="1"/>
            </p:cNvPicPr>
            <p:nvPr/>
          </p:nvPicPr>
          <p:blipFill>
            <a:blip r:embed="rId8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712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59" name="Rectangle 1861"/>
            <p:cNvSpPr>
              <a:spLocks noChangeArrowheads="1"/>
            </p:cNvSpPr>
            <p:nvPr/>
          </p:nvSpPr>
          <p:spPr bwMode="auto">
            <a:xfrm>
              <a:off x="1876" y="2712"/>
              <a:ext cx="886" cy="8"/>
            </a:xfrm>
            <a:prstGeom prst="rect">
              <a:avLst/>
            </a:prstGeom>
            <a:solidFill>
              <a:srgbClr val="F3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1" name="Rectangle 1862"/>
            <p:cNvSpPr>
              <a:spLocks noChangeArrowheads="1"/>
            </p:cNvSpPr>
            <p:nvPr/>
          </p:nvSpPr>
          <p:spPr bwMode="auto">
            <a:xfrm>
              <a:off x="1876" y="2720"/>
              <a:ext cx="886" cy="7"/>
            </a:xfrm>
            <a:prstGeom prst="rect">
              <a:avLst/>
            </a:prstGeom>
            <a:solidFill>
              <a:srgbClr val="F3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62" name="Picture 1863"/>
            <p:cNvPicPr>
              <a:picLocks noChangeAspect="1" noChangeArrowheads="1"/>
            </p:cNvPicPr>
            <p:nvPr/>
          </p:nvPicPr>
          <p:blipFill>
            <a:blip r:embed="rId9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720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4" name="Rectangle 1864"/>
            <p:cNvSpPr>
              <a:spLocks noChangeArrowheads="1"/>
            </p:cNvSpPr>
            <p:nvPr/>
          </p:nvSpPr>
          <p:spPr bwMode="auto">
            <a:xfrm>
              <a:off x="1876" y="2720"/>
              <a:ext cx="886" cy="7"/>
            </a:xfrm>
            <a:prstGeom prst="rect">
              <a:avLst/>
            </a:prstGeom>
            <a:solidFill>
              <a:srgbClr val="F3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5" name="Rectangle 1865"/>
            <p:cNvSpPr>
              <a:spLocks noChangeArrowheads="1"/>
            </p:cNvSpPr>
            <p:nvPr/>
          </p:nvSpPr>
          <p:spPr bwMode="auto">
            <a:xfrm>
              <a:off x="1876" y="2727"/>
              <a:ext cx="886" cy="8"/>
            </a:xfrm>
            <a:prstGeom prst="rect">
              <a:avLst/>
            </a:prstGeom>
            <a:solidFill>
              <a:srgbClr val="F3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67" name="Picture 1866"/>
            <p:cNvPicPr>
              <a:picLocks noChangeAspect="1" noChangeArrowheads="1"/>
            </p:cNvPicPr>
            <p:nvPr/>
          </p:nvPicPr>
          <p:blipFill>
            <a:blip r:embed="rId9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727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" name="Rectangle 1867"/>
            <p:cNvSpPr>
              <a:spLocks noChangeArrowheads="1"/>
            </p:cNvSpPr>
            <p:nvPr/>
          </p:nvSpPr>
          <p:spPr bwMode="auto">
            <a:xfrm>
              <a:off x="1876" y="2727"/>
              <a:ext cx="886" cy="8"/>
            </a:xfrm>
            <a:prstGeom prst="rect">
              <a:avLst/>
            </a:prstGeom>
            <a:solidFill>
              <a:srgbClr val="F3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" name="Rectangle 1868"/>
            <p:cNvSpPr>
              <a:spLocks noChangeArrowheads="1"/>
            </p:cNvSpPr>
            <p:nvPr/>
          </p:nvSpPr>
          <p:spPr bwMode="auto">
            <a:xfrm>
              <a:off x="1876" y="2735"/>
              <a:ext cx="886" cy="7"/>
            </a:xfrm>
            <a:prstGeom prst="rect">
              <a:avLst/>
            </a:prstGeom>
            <a:solidFill>
              <a:srgbClr val="F3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15" name="Group 2070"/>
          <p:cNvGrpSpPr>
            <a:grpSpLocks/>
          </p:cNvGrpSpPr>
          <p:nvPr/>
        </p:nvGrpSpPr>
        <p:grpSpPr bwMode="auto">
          <a:xfrm>
            <a:off x="2860675" y="2942432"/>
            <a:ext cx="1443038" cy="2786063"/>
            <a:chOff x="1876" y="1988"/>
            <a:chExt cx="909" cy="1755"/>
          </a:xfrm>
        </p:grpSpPr>
        <p:pic>
          <p:nvPicPr>
            <p:cNvPr id="2894" name="Picture 1870"/>
            <p:cNvPicPr>
              <a:picLocks noChangeAspect="1" noChangeArrowheads="1"/>
            </p:cNvPicPr>
            <p:nvPr/>
          </p:nvPicPr>
          <p:blipFill>
            <a:blip r:embed="rId9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735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39" name="Rectangle 1871"/>
            <p:cNvSpPr>
              <a:spLocks noChangeArrowheads="1"/>
            </p:cNvSpPr>
            <p:nvPr/>
          </p:nvSpPr>
          <p:spPr bwMode="auto">
            <a:xfrm>
              <a:off x="1876" y="2735"/>
              <a:ext cx="886" cy="7"/>
            </a:xfrm>
            <a:prstGeom prst="rect">
              <a:avLst/>
            </a:prstGeom>
            <a:solidFill>
              <a:srgbClr val="F3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0" name="Rectangle 1872"/>
            <p:cNvSpPr>
              <a:spLocks noChangeArrowheads="1"/>
            </p:cNvSpPr>
            <p:nvPr/>
          </p:nvSpPr>
          <p:spPr bwMode="auto">
            <a:xfrm>
              <a:off x="1876" y="2742"/>
              <a:ext cx="886" cy="16"/>
            </a:xfrm>
            <a:prstGeom prst="rect">
              <a:avLst/>
            </a:prstGeom>
            <a:solidFill>
              <a:srgbClr val="F3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97" name="Picture 1873"/>
            <p:cNvPicPr>
              <a:picLocks noChangeAspect="1" noChangeArrowheads="1"/>
            </p:cNvPicPr>
            <p:nvPr/>
          </p:nvPicPr>
          <p:blipFill>
            <a:blip r:embed="rId9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742"/>
              <a:ext cx="886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41" name="Rectangle 1874"/>
            <p:cNvSpPr>
              <a:spLocks noChangeArrowheads="1"/>
            </p:cNvSpPr>
            <p:nvPr/>
          </p:nvSpPr>
          <p:spPr bwMode="auto">
            <a:xfrm>
              <a:off x="1876" y="2742"/>
              <a:ext cx="886" cy="16"/>
            </a:xfrm>
            <a:prstGeom prst="rect">
              <a:avLst/>
            </a:prstGeom>
            <a:solidFill>
              <a:srgbClr val="F3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2" name="Rectangle 1875"/>
            <p:cNvSpPr>
              <a:spLocks noChangeArrowheads="1"/>
            </p:cNvSpPr>
            <p:nvPr/>
          </p:nvSpPr>
          <p:spPr bwMode="auto">
            <a:xfrm>
              <a:off x="1876" y="2758"/>
              <a:ext cx="886" cy="7"/>
            </a:xfrm>
            <a:prstGeom prst="rect">
              <a:avLst/>
            </a:prstGeom>
            <a:solidFill>
              <a:srgbClr val="F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00" name="Picture 1876"/>
            <p:cNvPicPr>
              <a:picLocks noChangeAspect="1" noChangeArrowheads="1"/>
            </p:cNvPicPr>
            <p:nvPr/>
          </p:nvPicPr>
          <p:blipFill>
            <a:blip r:embed="rId9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758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43" name="Rectangle 1877"/>
            <p:cNvSpPr>
              <a:spLocks noChangeArrowheads="1"/>
            </p:cNvSpPr>
            <p:nvPr/>
          </p:nvSpPr>
          <p:spPr bwMode="auto">
            <a:xfrm>
              <a:off x="1876" y="2758"/>
              <a:ext cx="886" cy="7"/>
            </a:xfrm>
            <a:prstGeom prst="rect">
              <a:avLst/>
            </a:prstGeom>
            <a:solidFill>
              <a:srgbClr val="F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4" name="Rectangle 1878"/>
            <p:cNvSpPr>
              <a:spLocks noChangeArrowheads="1"/>
            </p:cNvSpPr>
            <p:nvPr/>
          </p:nvSpPr>
          <p:spPr bwMode="auto">
            <a:xfrm>
              <a:off x="1876" y="2765"/>
              <a:ext cx="886" cy="8"/>
            </a:xfrm>
            <a:prstGeom prst="rect">
              <a:avLst/>
            </a:prstGeom>
            <a:solidFill>
              <a:srgbClr val="F3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03" name="Picture 1879"/>
            <p:cNvPicPr>
              <a:picLocks noChangeAspect="1" noChangeArrowheads="1"/>
            </p:cNvPicPr>
            <p:nvPr/>
          </p:nvPicPr>
          <p:blipFill>
            <a:blip r:embed="rId9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765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45" name="Rectangle 1880"/>
            <p:cNvSpPr>
              <a:spLocks noChangeArrowheads="1"/>
            </p:cNvSpPr>
            <p:nvPr/>
          </p:nvSpPr>
          <p:spPr bwMode="auto">
            <a:xfrm>
              <a:off x="1876" y="2765"/>
              <a:ext cx="886" cy="8"/>
            </a:xfrm>
            <a:prstGeom prst="rect">
              <a:avLst/>
            </a:prstGeom>
            <a:solidFill>
              <a:srgbClr val="F3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6" name="Rectangle 1881"/>
            <p:cNvSpPr>
              <a:spLocks noChangeArrowheads="1"/>
            </p:cNvSpPr>
            <p:nvPr/>
          </p:nvSpPr>
          <p:spPr bwMode="auto">
            <a:xfrm>
              <a:off x="1876" y="2773"/>
              <a:ext cx="886" cy="8"/>
            </a:xfrm>
            <a:prstGeom prst="rect">
              <a:avLst/>
            </a:prstGeom>
            <a:solidFill>
              <a:srgbClr val="F3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06" name="Picture 1882"/>
            <p:cNvPicPr>
              <a:picLocks noChangeAspect="1" noChangeArrowheads="1"/>
            </p:cNvPicPr>
            <p:nvPr/>
          </p:nvPicPr>
          <p:blipFill>
            <a:blip r:embed="rId9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773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47" name="Rectangle 1883"/>
            <p:cNvSpPr>
              <a:spLocks noChangeArrowheads="1"/>
            </p:cNvSpPr>
            <p:nvPr/>
          </p:nvSpPr>
          <p:spPr bwMode="auto">
            <a:xfrm>
              <a:off x="1876" y="2773"/>
              <a:ext cx="886" cy="8"/>
            </a:xfrm>
            <a:prstGeom prst="rect">
              <a:avLst/>
            </a:prstGeom>
            <a:solidFill>
              <a:srgbClr val="F3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8" name="Rectangle 1884"/>
            <p:cNvSpPr>
              <a:spLocks noChangeArrowheads="1"/>
            </p:cNvSpPr>
            <p:nvPr/>
          </p:nvSpPr>
          <p:spPr bwMode="auto">
            <a:xfrm>
              <a:off x="1876" y="2781"/>
              <a:ext cx="886" cy="7"/>
            </a:xfrm>
            <a:prstGeom prst="rect">
              <a:avLst/>
            </a:prstGeom>
            <a:solidFill>
              <a:srgbClr val="F3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09" name="Picture 1885"/>
            <p:cNvPicPr>
              <a:picLocks noChangeAspect="1" noChangeArrowheads="1"/>
            </p:cNvPicPr>
            <p:nvPr/>
          </p:nvPicPr>
          <p:blipFill>
            <a:blip r:embed="rId9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781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49" name="Rectangle 1886"/>
            <p:cNvSpPr>
              <a:spLocks noChangeArrowheads="1"/>
            </p:cNvSpPr>
            <p:nvPr/>
          </p:nvSpPr>
          <p:spPr bwMode="auto">
            <a:xfrm>
              <a:off x="1876" y="2781"/>
              <a:ext cx="886" cy="7"/>
            </a:xfrm>
            <a:prstGeom prst="rect">
              <a:avLst/>
            </a:prstGeom>
            <a:solidFill>
              <a:srgbClr val="F3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0" name="Rectangle 1887"/>
            <p:cNvSpPr>
              <a:spLocks noChangeArrowheads="1"/>
            </p:cNvSpPr>
            <p:nvPr/>
          </p:nvSpPr>
          <p:spPr bwMode="auto">
            <a:xfrm>
              <a:off x="1876" y="2788"/>
              <a:ext cx="886" cy="8"/>
            </a:xfrm>
            <a:prstGeom prst="rect">
              <a:avLst/>
            </a:prstGeom>
            <a:solidFill>
              <a:srgbClr val="F1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12" name="Picture 1888"/>
            <p:cNvPicPr>
              <a:picLocks noChangeAspect="1" noChangeArrowheads="1"/>
            </p:cNvPicPr>
            <p:nvPr/>
          </p:nvPicPr>
          <p:blipFill>
            <a:blip r:embed="rId9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788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51" name="Rectangle 1889"/>
            <p:cNvSpPr>
              <a:spLocks noChangeArrowheads="1"/>
            </p:cNvSpPr>
            <p:nvPr/>
          </p:nvSpPr>
          <p:spPr bwMode="auto">
            <a:xfrm>
              <a:off x="1876" y="2788"/>
              <a:ext cx="886" cy="8"/>
            </a:xfrm>
            <a:prstGeom prst="rect">
              <a:avLst/>
            </a:prstGeom>
            <a:solidFill>
              <a:srgbClr val="F1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3" name="Rectangle 1890"/>
            <p:cNvSpPr>
              <a:spLocks noChangeArrowheads="1"/>
            </p:cNvSpPr>
            <p:nvPr/>
          </p:nvSpPr>
          <p:spPr bwMode="auto">
            <a:xfrm>
              <a:off x="1876" y="2796"/>
              <a:ext cx="886" cy="8"/>
            </a:xfrm>
            <a:prstGeom prst="rect">
              <a:avLst/>
            </a:prstGeom>
            <a:solidFill>
              <a:srgbClr val="F1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15" name="Picture 1891"/>
            <p:cNvPicPr>
              <a:picLocks noChangeAspect="1" noChangeArrowheads="1"/>
            </p:cNvPicPr>
            <p:nvPr/>
          </p:nvPicPr>
          <p:blipFill>
            <a:blip r:embed="rId9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796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54" name="Rectangle 1892"/>
            <p:cNvSpPr>
              <a:spLocks noChangeArrowheads="1"/>
            </p:cNvSpPr>
            <p:nvPr/>
          </p:nvSpPr>
          <p:spPr bwMode="auto">
            <a:xfrm>
              <a:off x="1876" y="2796"/>
              <a:ext cx="886" cy="8"/>
            </a:xfrm>
            <a:prstGeom prst="rect">
              <a:avLst/>
            </a:prstGeom>
            <a:solidFill>
              <a:srgbClr val="F1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5" name="Rectangle 1893"/>
            <p:cNvSpPr>
              <a:spLocks noChangeArrowheads="1"/>
            </p:cNvSpPr>
            <p:nvPr/>
          </p:nvSpPr>
          <p:spPr bwMode="auto">
            <a:xfrm>
              <a:off x="1876" y="2804"/>
              <a:ext cx="886" cy="7"/>
            </a:xfrm>
            <a:prstGeom prst="rect">
              <a:avLst/>
            </a:prstGeom>
            <a:solidFill>
              <a:srgbClr val="F1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18" name="Picture 1894"/>
            <p:cNvPicPr>
              <a:picLocks noChangeAspect="1" noChangeArrowheads="1"/>
            </p:cNvPicPr>
            <p:nvPr/>
          </p:nvPicPr>
          <p:blipFill>
            <a:blip r:embed="rId10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804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56" name="Rectangle 1895"/>
            <p:cNvSpPr>
              <a:spLocks noChangeArrowheads="1"/>
            </p:cNvSpPr>
            <p:nvPr/>
          </p:nvSpPr>
          <p:spPr bwMode="auto">
            <a:xfrm>
              <a:off x="1876" y="2804"/>
              <a:ext cx="886" cy="7"/>
            </a:xfrm>
            <a:prstGeom prst="rect">
              <a:avLst/>
            </a:prstGeom>
            <a:solidFill>
              <a:srgbClr val="F1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7" name="Rectangle 1896"/>
            <p:cNvSpPr>
              <a:spLocks noChangeArrowheads="1"/>
            </p:cNvSpPr>
            <p:nvPr/>
          </p:nvSpPr>
          <p:spPr bwMode="auto">
            <a:xfrm>
              <a:off x="1876" y="2811"/>
              <a:ext cx="886" cy="16"/>
            </a:xfrm>
            <a:prstGeom prst="rect">
              <a:avLst/>
            </a:prstGeom>
            <a:solidFill>
              <a:srgbClr val="F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21" name="Picture 1897"/>
            <p:cNvPicPr>
              <a:picLocks noChangeAspect="1" noChangeArrowheads="1"/>
            </p:cNvPicPr>
            <p:nvPr/>
          </p:nvPicPr>
          <p:blipFill>
            <a:blip r:embed="rId10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811"/>
              <a:ext cx="886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59" name="Rectangle 1898"/>
            <p:cNvSpPr>
              <a:spLocks noChangeArrowheads="1"/>
            </p:cNvSpPr>
            <p:nvPr/>
          </p:nvSpPr>
          <p:spPr bwMode="auto">
            <a:xfrm>
              <a:off x="1876" y="2811"/>
              <a:ext cx="886" cy="16"/>
            </a:xfrm>
            <a:prstGeom prst="rect">
              <a:avLst/>
            </a:prstGeom>
            <a:solidFill>
              <a:srgbClr val="F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0" name="Rectangle 1899"/>
            <p:cNvSpPr>
              <a:spLocks noChangeArrowheads="1"/>
            </p:cNvSpPr>
            <p:nvPr/>
          </p:nvSpPr>
          <p:spPr bwMode="auto">
            <a:xfrm>
              <a:off x="1876" y="2827"/>
              <a:ext cx="886" cy="7"/>
            </a:xfrm>
            <a:prstGeom prst="rect">
              <a:avLst/>
            </a:prstGeom>
            <a:solidFill>
              <a:srgbClr val="F1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24" name="Picture 1900"/>
            <p:cNvPicPr>
              <a:picLocks noChangeAspect="1" noChangeArrowheads="1"/>
            </p:cNvPicPr>
            <p:nvPr/>
          </p:nvPicPr>
          <p:blipFill>
            <a:blip r:embed="rId10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827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62" name="Rectangle 1901"/>
            <p:cNvSpPr>
              <a:spLocks noChangeArrowheads="1"/>
            </p:cNvSpPr>
            <p:nvPr/>
          </p:nvSpPr>
          <p:spPr bwMode="auto">
            <a:xfrm>
              <a:off x="1876" y="2827"/>
              <a:ext cx="886" cy="7"/>
            </a:xfrm>
            <a:prstGeom prst="rect">
              <a:avLst/>
            </a:prstGeom>
            <a:solidFill>
              <a:srgbClr val="F1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3" name="Rectangle 1902"/>
            <p:cNvSpPr>
              <a:spLocks noChangeArrowheads="1"/>
            </p:cNvSpPr>
            <p:nvPr/>
          </p:nvSpPr>
          <p:spPr bwMode="auto">
            <a:xfrm>
              <a:off x="1876" y="2834"/>
              <a:ext cx="886" cy="8"/>
            </a:xfrm>
            <a:prstGeom prst="rect">
              <a:avLst/>
            </a:prstGeom>
            <a:solidFill>
              <a:srgbClr val="F1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27" name="Picture 1903"/>
            <p:cNvPicPr>
              <a:picLocks noChangeAspect="1" noChangeArrowheads="1"/>
            </p:cNvPicPr>
            <p:nvPr/>
          </p:nvPicPr>
          <p:blipFill>
            <a:blip r:embed="rId10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834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80" name="Rectangle 1904"/>
            <p:cNvSpPr>
              <a:spLocks noChangeArrowheads="1"/>
            </p:cNvSpPr>
            <p:nvPr/>
          </p:nvSpPr>
          <p:spPr bwMode="auto">
            <a:xfrm>
              <a:off x="1876" y="2834"/>
              <a:ext cx="886" cy="8"/>
            </a:xfrm>
            <a:prstGeom prst="rect">
              <a:avLst/>
            </a:prstGeom>
            <a:solidFill>
              <a:srgbClr val="F1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1" name="Rectangle 1905"/>
            <p:cNvSpPr>
              <a:spLocks noChangeArrowheads="1"/>
            </p:cNvSpPr>
            <p:nvPr/>
          </p:nvSpPr>
          <p:spPr bwMode="auto">
            <a:xfrm>
              <a:off x="1876" y="2842"/>
              <a:ext cx="886" cy="15"/>
            </a:xfrm>
            <a:prstGeom prst="rect">
              <a:avLst/>
            </a:prstGeom>
            <a:solidFill>
              <a:srgbClr val="F1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30" name="Picture 1906"/>
            <p:cNvPicPr>
              <a:picLocks noChangeAspect="1" noChangeArrowheads="1"/>
            </p:cNvPicPr>
            <p:nvPr/>
          </p:nvPicPr>
          <p:blipFill>
            <a:blip r:embed="rId10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842"/>
              <a:ext cx="886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82" name="Rectangle 1907"/>
            <p:cNvSpPr>
              <a:spLocks noChangeArrowheads="1"/>
            </p:cNvSpPr>
            <p:nvPr/>
          </p:nvSpPr>
          <p:spPr bwMode="auto">
            <a:xfrm>
              <a:off x="1876" y="2842"/>
              <a:ext cx="886" cy="15"/>
            </a:xfrm>
            <a:prstGeom prst="rect">
              <a:avLst/>
            </a:prstGeom>
            <a:solidFill>
              <a:srgbClr val="F1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3" name="Rectangle 1908"/>
            <p:cNvSpPr>
              <a:spLocks noChangeArrowheads="1"/>
            </p:cNvSpPr>
            <p:nvPr/>
          </p:nvSpPr>
          <p:spPr bwMode="auto">
            <a:xfrm>
              <a:off x="1876" y="2857"/>
              <a:ext cx="886" cy="8"/>
            </a:xfrm>
            <a:prstGeom prst="rect">
              <a:avLst/>
            </a:prstGeom>
            <a:solidFill>
              <a:srgbClr val="F1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33" name="Picture 1909"/>
            <p:cNvPicPr>
              <a:picLocks noChangeAspect="1" noChangeArrowheads="1"/>
            </p:cNvPicPr>
            <p:nvPr/>
          </p:nvPicPr>
          <p:blipFill>
            <a:blip r:embed="rId10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857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84" name="Rectangle 1910"/>
            <p:cNvSpPr>
              <a:spLocks noChangeArrowheads="1"/>
            </p:cNvSpPr>
            <p:nvPr/>
          </p:nvSpPr>
          <p:spPr bwMode="auto">
            <a:xfrm>
              <a:off x="1876" y="2857"/>
              <a:ext cx="886" cy="8"/>
            </a:xfrm>
            <a:prstGeom prst="rect">
              <a:avLst/>
            </a:prstGeom>
            <a:solidFill>
              <a:srgbClr val="F1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5" name="Rectangle 1911"/>
            <p:cNvSpPr>
              <a:spLocks noChangeArrowheads="1"/>
            </p:cNvSpPr>
            <p:nvPr/>
          </p:nvSpPr>
          <p:spPr bwMode="auto">
            <a:xfrm>
              <a:off x="1876" y="2865"/>
              <a:ext cx="886" cy="7"/>
            </a:xfrm>
            <a:prstGeom prst="rect">
              <a:avLst/>
            </a:prstGeom>
            <a:solidFill>
              <a:srgbClr val="F1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36" name="Picture 1912"/>
            <p:cNvPicPr>
              <a:picLocks noChangeAspect="1" noChangeArrowheads="1"/>
            </p:cNvPicPr>
            <p:nvPr/>
          </p:nvPicPr>
          <p:blipFill>
            <a:blip r:embed="rId10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865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86" name="Rectangle 1913"/>
            <p:cNvSpPr>
              <a:spLocks noChangeArrowheads="1"/>
            </p:cNvSpPr>
            <p:nvPr/>
          </p:nvSpPr>
          <p:spPr bwMode="auto">
            <a:xfrm>
              <a:off x="1876" y="2865"/>
              <a:ext cx="886" cy="7"/>
            </a:xfrm>
            <a:prstGeom prst="rect">
              <a:avLst/>
            </a:prstGeom>
            <a:solidFill>
              <a:srgbClr val="F1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7" name="Rectangle 1914"/>
            <p:cNvSpPr>
              <a:spLocks noChangeArrowheads="1"/>
            </p:cNvSpPr>
            <p:nvPr/>
          </p:nvSpPr>
          <p:spPr bwMode="auto">
            <a:xfrm>
              <a:off x="1876" y="2872"/>
              <a:ext cx="886" cy="8"/>
            </a:xfrm>
            <a:prstGeom prst="rect">
              <a:avLst/>
            </a:prstGeom>
            <a:solidFill>
              <a:srgbClr val="F1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39" name="Picture 1915"/>
            <p:cNvPicPr>
              <a:picLocks noChangeAspect="1" noChangeArrowheads="1"/>
            </p:cNvPicPr>
            <p:nvPr/>
          </p:nvPicPr>
          <p:blipFill>
            <a:blip r:embed="rId10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872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88" name="Rectangle 1916"/>
            <p:cNvSpPr>
              <a:spLocks noChangeArrowheads="1"/>
            </p:cNvSpPr>
            <p:nvPr/>
          </p:nvSpPr>
          <p:spPr bwMode="auto">
            <a:xfrm>
              <a:off x="1876" y="2872"/>
              <a:ext cx="886" cy="8"/>
            </a:xfrm>
            <a:prstGeom prst="rect">
              <a:avLst/>
            </a:prstGeom>
            <a:solidFill>
              <a:srgbClr val="F1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9" name="Rectangle 1917"/>
            <p:cNvSpPr>
              <a:spLocks noChangeArrowheads="1"/>
            </p:cNvSpPr>
            <p:nvPr/>
          </p:nvSpPr>
          <p:spPr bwMode="auto">
            <a:xfrm>
              <a:off x="1876" y="2880"/>
              <a:ext cx="886" cy="8"/>
            </a:xfrm>
            <a:prstGeom prst="rect">
              <a:avLst/>
            </a:prstGeom>
            <a:solidFill>
              <a:srgbClr val="F1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42" name="Picture 1918"/>
            <p:cNvPicPr>
              <a:picLocks noChangeAspect="1" noChangeArrowheads="1"/>
            </p:cNvPicPr>
            <p:nvPr/>
          </p:nvPicPr>
          <p:blipFill>
            <a:blip r:embed="rId10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880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90" name="Rectangle 1919"/>
            <p:cNvSpPr>
              <a:spLocks noChangeArrowheads="1"/>
            </p:cNvSpPr>
            <p:nvPr/>
          </p:nvSpPr>
          <p:spPr bwMode="auto">
            <a:xfrm>
              <a:off x="1876" y="2880"/>
              <a:ext cx="886" cy="8"/>
            </a:xfrm>
            <a:prstGeom prst="rect">
              <a:avLst/>
            </a:prstGeom>
            <a:solidFill>
              <a:srgbClr val="F1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1" name="Rectangle 1920"/>
            <p:cNvSpPr>
              <a:spLocks noChangeArrowheads="1"/>
            </p:cNvSpPr>
            <p:nvPr/>
          </p:nvSpPr>
          <p:spPr bwMode="auto">
            <a:xfrm>
              <a:off x="1876" y="2888"/>
              <a:ext cx="886" cy="15"/>
            </a:xfrm>
            <a:prstGeom prst="rect">
              <a:avLst/>
            </a:prstGeom>
            <a:solidFill>
              <a:srgbClr val="F1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45" name="Picture 1921"/>
            <p:cNvPicPr>
              <a:picLocks noChangeAspect="1" noChangeArrowheads="1"/>
            </p:cNvPicPr>
            <p:nvPr/>
          </p:nvPicPr>
          <p:blipFill>
            <a:blip r:embed="rId10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888"/>
              <a:ext cx="886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92" name="Rectangle 1922"/>
            <p:cNvSpPr>
              <a:spLocks noChangeArrowheads="1"/>
            </p:cNvSpPr>
            <p:nvPr/>
          </p:nvSpPr>
          <p:spPr bwMode="auto">
            <a:xfrm>
              <a:off x="1876" y="2888"/>
              <a:ext cx="886" cy="15"/>
            </a:xfrm>
            <a:prstGeom prst="rect">
              <a:avLst/>
            </a:prstGeom>
            <a:solidFill>
              <a:srgbClr val="F1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3" name="Rectangle 1923"/>
            <p:cNvSpPr>
              <a:spLocks noChangeArrowheads="1"/>
            </p:cNvSpPr>
            <p:nvPr/>
          </p:nvSpPr>
          <p:spPr bwMode="auto">
            <a:xfrm>
              <a:off x="1876" y="2903"/>
              <a:ext cx="886" cy="8"/>
            </a:xfrm>
            <a:prstGeom prst="rect">
              <a:avLst/>
            </a:prstGeom>
            <a:solidFill>
              <a:srgbClr val="F1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48" name="Picture 1924"/>
            <p:cNvPicPr>
              <a:picLocks noChangeAspect="1" noChangeArrowheads="1"/>
            </p:cNvPicPr>
            <p:nvPr/>
          </p:nvPicPr>
          <p:blipFill>
            <a:blip r:embed="rId1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903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95" name="Rectangle 1925"/>
            <p:cNvSpPr>
              <a:spLocks noChangeArrowheads="1"/>
            </p:cNvSpPr>
            <p:nvPr/>
          </p:nvSpPr>
          <p:spPr bwMode="auto">
            <a:xfrm>
              <a:off x="1876" y="2903"/>
              <a:ext cx="886" cy="8"/>
            </a:xfrm>
            <a:prstGeom prst="rect">
              <a:avLst/>
            </a:prstGeom>
            <a:solidFill>
              <a:srgbClr val="F1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6" name="Rectangle 1926"/>
            <p:cNvSpPr>
              <a:spLocks noChangeArrowheads="1"/>
            </p:cNvSpPr>
            <p:nvPr/>
          </p:nvSpPr>
          <p:spPr bwMode="auto">
            <a:xfrm>
              <a:off x="1876" y="2911"/>
              <a:ext cx="886" cy="7"/>
            </a:xfrm>
            <a:prstGeom prst="rect">
              <a:avLst/>
            </a:prstGeom>
            <a:solidFill>
              <a:srgbClr val="EF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51" name="Picture 1927"/>
            <p:cNvPicPr>
              <a:picLocks noChangeAspect="1" noChangeArrowheads="1"/>
            </p:cNvPicPr>
            <p:nvPr/>
          </p:nvPicPr>
          <p:blipFill>
            <a:blip r:embed="rId1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911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98" name="Rectangle 1928"/>
            <p:cNvSpPr>
              <a:spLocks noChangeArrowheads="1"/>
            </p:cNvSpPr>
            <p:nvPr/>
          </p:nvSpPr>
          <p:spPr bwMode="auto">
            <a:xfrm>
              <a:off x="1876" y="2911"/>
              <a:ext cx="886" cy="7"/>
            </a:xfrm>
            <a:prstGeom prst="rect">
              <a:avLst/>
            </a:prstGeom>
            <a:solidFill>
              <a:srgbClr val="EF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9" name="Rectangle 1929"/>
            <p:cNvSpPr>
              <a:spLocks noChangeArrowheads="1"/>
            </p:cNvSpPr>
            <p:nvPr/>
          </p:nvSpPr>
          <p:spPr bwMode="auto">
            <a:xfrm>
              <a:off x="1876" y="2918"/>
              <a:ext cx="886" cy="8"/>
            </a:xfrm>
            <a:prstGeom prst="rect">
              <a:avLst/>
            </a:prstGeom>
            <a:solidFill>
              <a:srgbClr val="EF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54" name="Picture 1930"/>
            <p:cNvPicPr>
              <a:picLocks noChangeAspect="1" noChangeArrowheads="1"/>
            </p:cNvPicPr>
            <p:nvPr/>
          </p:nvPicPr>
          <p:blipFill>
            <a:blip r:embed="rId1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918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01" name="Rectangle 1931"/>
            <p:cNvSpPr>
              <a:spLocks noChangeArrowheads="1"/>
            </p:cNvSpPr>
            <p:nvPr/>
          </p:nvSpPr>
          <p:spPr bwMode="auto">
            <a:xfrm>
              <a:off x="1876" y="2918"/>
              <a:ext cx="886" cy="8"/>
            </a:xfrm>
            <a:prstGeom prst="rect">
              <a:avLst/>
            </a:prstGeom>
            <a:solidFill>
              <a:srgbClr val="EF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2" name="Rectangle 1932"/>
            <p:cNvSpPr>
              <a:spLocks noChangeArrowheads="1"/>
            </p:cNvSpPr>
            <p:nvPr/>
          </p:nvSpPr>
          <p:spPr bwMode="auto">
            <a:xfrm>
              <a:off x="1876" y="2926"/>
              <a:ext cx="886" cy="7"/>
            </a:xfrm>
            <a:prstGeom prst="rect">
              <a:avLst/>
            </a:prstGeom>
            <a:solidFill>
              <a:srgbClr val="EF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57" name="Picture 1933"/>
            <p:cNvPicPr>
              <a:picLocks noChangeAspect="1" noChangeArrowheads="1"/>
            </p:cNvPicPr>
            <p:nvPr/>
          </p:nvPicPr>
          <p:blipFill>
            <a:blip r:embed="rId1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2926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04" name="Rectangle 1934"/>
            <p:cNvSpPr>
              <a:spLocks noChangeArrowheads="1"/>
            </p:cNvSpPr>
            <p:nvPr/>
          </p:nvSpPr>
          <p:spPr bwMode="auto">
            <a:xfrm>
              <a:off x="1876" y="2926"/>
              <a:ext cx="886" cy="7"/>
            </a:xfrm>
            <a:prstGeom prst="rect">
              <a:avLst/>
            </a:prstGeom>
            <a:solidFill>
              <a:srgbClr val="EF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5" name="Rectangle 1935"/>
            <p:cNvSpPr>
              <a:spLocks noChangeArrowheads="1"/>
            </p:cNvSpPr>
            <p:nvPr/>
          </p:nvSpPr>
          <p:spPr bwMode="auto">
            <a:xfrm>
              <a:off x="1891" y="1988"/>
              <a:ext cx="866" cy="939"/>
            </a:xfrm>
            <a:prstGeom prst="rect">
              <a:avLst/>
            </a:prstGeom>
            <a:noFill/>
            <a:ln w="2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7" name="Rectangle 1936"/>
            <p:cNvSpPr>
              <a:spLocks noChangeArrowheads="1"/>
            </p:cNvSpPr>
            <p:nvPr/>
          </p:nvSpPr>
          <p:spPr bwMode="auto">
            <a:xfrm>
              <a:off x="2159" y="2208"/>
              <a:ext cx="43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Switching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8" name="Rectangle 1937"/>
            <p:cNvSpPr>
              <a:spLocks noChangeArrowheads="1"/>
            </p:cNvSpPr>
            <p:nvPr/>
          </p:nvSpPr>
          <p:spPr bwMode="auto">
            <a:xfrm>
              <a:off x="2121" y="2307"/>
              <a:ext cx="25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Table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0" name="Rectangle 1938"/>
            <p:cNvSpPr>
              <a:spLocks noChangeArrowheads="1"/>
            </p:cNvSpPr>
            <p:nvPr/>
          </p:nvSpPr>
          <p:spPr bwMode="auto">
            <a:xfrm>
              <a:off x="2304" y="2307"/>
              <a:ext cx="7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1" name="Rectangle 1939"/>
            <p:cNvSpPr>
              <a:spLocks noChangeArrowheads="1"/>
            </p:cNvSpPr>
            <p:nvPr/>
          </p:nvSpPr>
          <p:spPr bwMode="auto">
            <a:xfrm>
              <a:off x="2327" y="2307"/>
              <a:ext cx="29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based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" name="Rectangle 1940"/>
            <p:cNvSpPr>
              <a:spLocks noChangeArrowheads="1"/>
            </p:cNvSpPr>
            <p:nvPr/>
          </p:nvSpPr>
          <p:spPr bwMode="auto">
            <a:xfrm>
              <a:off x="2220" y="2407"/>
              <a:ext cx="29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Direct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" name="Rectangle 1941"/>
            <p:cNvSpPr>
              <a:spLocks noChangeArrowheads="1"/>
            </p:cNvSpPr>
            <p:nvPr/>
          </p:nvSpPr>
          <p:spPr bwMode="auto">
            <a:xfrm>
              <a:off x="2205" y="2506"/>
              <a:ext cx="33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Torque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" name="Rectangle 1942"/>
            <p:cNvSpPr>
              <a:spLocks noChangeArrowheads="1"/>
            </p:cNvSpPr>
            <p:nvPr/>
          </p:nvSpPr>
          <p:spPr bwMode="auto">
            <a:xfrm>
              <a:off x="2151" y="2598"/>
              <a:ext cx="43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Controller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" name="Rectangle 1943"/>
            <p:cNvSpPr>
              <a:spLocks noChangeArrowheads="1"/>
            </p:cNvSpPr>
            <p:nvPr/>
          </p:nvSpPr>
          <p:spPr bwMode="auto">
            <a:xfrm>
              <a:off x="1899" y="3155"/>
              <a:ext cx="871" cy="58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68" name="Picture 1944"/>
            <p:cNvPicPr>
              <a:picLocks noChangeAspect="1" noChangeArrowheads="1"/>
            </p:cNvPicPr>
            <p:nvPr/>
          </p:nvPicPr>
          <p:blipFill>
            <a:blip r:embed="rId1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6" y="3158"/>
              <a:ext cx="86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19" name="Rectangle 1945"/>
            <p:cNvSpPr>
              <a:spLocks noChangeArrowheads="1"/>
            </p:cNvSpPr>
            <p:nvPr/>
          </p:nvSpPr>
          <p:spPr bwMode="auto">
            <a:xfrm>
              <a:off x="1899" y="3155"/>
              <a:ext cx="871" cy="58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0" name="Rectangle 1946"/>
            <p:cNvSpPr>
              <a:spLocks noChangeArrowheads="1"/>
            </p:cNvSpPr>
            <p:nvPr/>
          </p:nvSpPr>
          <p:spPr bwMode="auto">
            <a:xfrm>
              <a:off x="1899" y="3147"/>
              <a:ext cx="886" cy="596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2" name="Freeform 1947"/>
            <p:cNvSpPr>
              <a:spLocks/>
            </p:cNvSpPr>
            <p:nvPr/>
          </p:nvSpPr>
          <p:spPr bwMode="auto">
            <a:xfrm>
              <a:off x="1902" y="3154"/>
              <a:ext cx="874" cy="585"/>
            </a:xfrm>
            <a:custGeom>
              <a:avLst/>
              <a:gdLst>
                <a:gd name="T0" fmla="*/ 8 w 1831"/>
                <a:gd name="T1" fmla="*/ 1209 h 1225"/>
                <a:gd name="T2" fmla="*/ 1823 w 1831"/>
                <a:gd name="T3" fmla="*/ 1209 h 1225"/>
                <a:gd name="T4" fmla="*/ 1815 w 1831"/>
                <a:gd name="T5" fmla="*/ 1217 h 1225"/>
                <a:gd name="T6" fmla="*/ 1815 w 1831"/>
                <a:gd name="T7" fmla="*/ 8 h 1225"/>
                <a:gd name="T8" fmla="*/ 1823 w 1831"/>
                <a:gd name="T9" fmla="*/ 16 h 1225"/>
                <a:gd name="T10" fmla="*/ 8 w 1831"/>
                <a:gd name="T11" fmla="*/ 16 h 1225"/>
                <a:gd name="T12" fmla="*/ 16 w 1831"/>
                <a:gd name="T13" fmla="*/ 8 h 1225"/>
                <a:gd name="T14" fmla="*/ 16 w 1831"/>
                <a:gd name="T15" fmla="*/ 1217 h 1225"/>
                <a:gd name="T16" fmla="*/ 8 w 1831"/>
                <a:gd name="T17" fmla="*/ 1225 h 1225"/>
                <a:gd name="T18" fmla="*/ 0 w 1831"/>
                <a:gd name="T19" fmla="*/ 1217 h 1225"/>
                <a:gd name="T20" fmla="*/ 0 w 1831"/>
                <a:gd name="T21" fmla="*/ 8 h 1225"/>
                <a:gd name="T22" fmla="*/ 8 w 1831"/>
                <a:gd name="T23" fmla="*/ 0 h 1225"/>
                <a:gd name="T24" fmla="*/ 1823 w 1831"/>
                <a:gd name="T25" fmla="*/ 0 h 1225"/>
                <a:gd name="T26" fmla="*/ 1831 w 1831"/>
                <a:gd name="T27" fmla="*/ 8 h 1225"/>
                <a:gd name="T28" fmla="*/ 1831 w 1831"/>
                <a:gd name="T29" fmla="*/ 1217 h 1225"/>
                <a:gd name="T30" fmla="*/ 1823 w 1831"/>
                <a:gd name="T31" fmla="*/ 1225 h 1225"/>
                <a:gd name="T32" fmla="*/ 8 w 1831"/>
                <a:gd name="T33" fmla="*/ 1225 h 1225"/>
                <a:gd name="T34" fmla="*/ 0 w 1831"/>
                <a:gd name="T35" fmla="*/ 1217 h 1225"/>
                <a:gd name="T36" fmla="*/ 8 w 1831"/>
                <a:gd name="T37" fmla="*/ 1209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31" h="1225">
                  <a:moveTo>
                    <a:pt x="8" y="1209"/>
                  </a:moveTo>
                  <a:lnTo>
                    <a:pt x="1823" y="1209"/>
                  </a:lnTo>
                  <a:lnTo>
                    <a:pt x="1815" y="1217"/>
                  </a:lnTo>
                  <a:lnTo>
                    <a:pt x="1815" y="8"/>
                  </a:lnTo>
                  <a:lnTo>
                    <a:pt x="1823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217"/>
                  </a:lnTo>
                  <a:cubicBezTo>
                    <a:pt x="16" y="1222"/>
                    <a:pt x="13" y="1225"/>
                    <a:pt x="8" y="1225"/>
                  </a:cubicBezTo>
                  <a:cubicBezTo>
                    <a:pt x="4" y="1225"/>
                    <a:pt x="0" y="1222"/>
                    <a:pt x="0" y="1217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lnTo>
                    <a:pt x="1823" y="0"/>
                  </a:lnTo>
                  <a:cubicBezTo>
                    <a:pt x="1827" y="0"/>
                    <a:pt x="1831" y="4"/>
                    <a:pt x="1831" y="8"/>
                  </a:cubicBezTo>
                  <a:lnTo>
                    <a:pt x="1831" y="1217"/>
                  </a:lnTo>
                  <a:cubicBezTo>
                    <a:pt x="1831" y="1222"/>
                    <a:pt x="1827" y="1225"/>
                    <a:pt x="1823" y="1225"/>
                  </a:cubicBezTo>
                  <a:lnTo>
                    <a:pt x="8" y="1225"/>
                  </a:lnTo>
                  <a:cubicBezTo>
                    <a:pt x="4" y="1225"/>
                    <a:pt x="0" y="1222"/>
                    <a:pt x="0" y="1217"/>
                  </a:cubicBezTo>
                  <a:cubicBezTo>
                    <a:pt x="0" y="1213"/>
                    <a:pt x="4" y="1209"/>
                    <a:pt x="8" y="120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3" name="Rectangle 1948"/>
            <p:cNvSpPr>
              <a:spLocks noChangeArrowheads="1"/>
            </p:cNvSpPr>
            <p:nvPr/>
          </p:nvSpPr>
          <p:spPr bwMode="auto">
            <a:xfrm>
              <a:off x="1899" y="3147"/>
              <a:ext cx="886" cy="596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5" name="Rectangle 1949"/>
            <p:cNvSpPr>
              <a:spLocks noChangeArrowheads="1"/>
            </p:cNvSpPr>
            <p:nvPr/>
          </p:nvSpPr>
          <p:spPr bwMode="auto">
            <a:xfrm>
              <a:off x="1876" y="3132"/>
              <a:ext cx="886" cy="8"/>
            </a:xfrm>
            <a:prstGeom prst="rect">
              <a:avLst/>
            </a:prstGeom>
            <a:solidFill>
              <a:srgbClr val="EF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74" name="Picture 1950"/>
            <p:cNvPicPr>
              <a:picLocks noChangeAspect="1" noChangeArrowheads="1"/>
            </p:cNvPicPr>
            <p:nvPr/>
          </p:nvPicPr>
          <p:blipFill>
            <a:blip r:embed="rId1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132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26" name="Rectangle 1951"/>
            <p:cNvSpPr>
              <a:spLocks noChangeArrowheads="1"/>
            </p:cNvSpPr>
            <p:nvPr/>
          </p:nvSpPr>
          <p:spPr bwMode="auto">
            <a:xfrm>
              <a:off x="1876" y="3132"/>
              <a:ext cx="886" cy="8"/>
            </a:xfrm>
            <a:prstGeom prst="rect">
              <a:avLst/>
            </a:prstGeom>
            <a:solidFill>
              <a:srgbClr val="EF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8" name="Rectangle 1952"/>
            <p:cNvSpPr>
              <a:spLocks noChangeArrowheads="1"/>
            </p:cNvSpPr>
            <p:nvPr/>
          </p:nvSpPr>
          <p:spPr bwMode="auto">
            <a:xfrm>
              <a:off x="1876" y="3140"/>
              <a:ext cx="886" cy="7"/>
            </a:xfrm>
            <a:prstGeom prst="rect">
              <a:avLst/>
            </a:prstGeom>
            <a:solidFill>
              <a:srgbClr val="FE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77" name="Picture 1953"/>
            <p:cNvPicPr>
              <a:picLocks noChangeAspect="1" noChangeArrowheads="1"/>
            </p:cNvPicPr>
            <p:nvPr/>
          </p:nvPicPr>
          <p:blipFill>
            <a:blip r:embed="rId1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140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29" name="Rectangle 1954"/>
            <p:cNvSpPr>
              <a:spLocks noChangeArrowheads="1"/>
            </p:cNvSpPr>
            <p:nvPr/>
          </p:nvSpPr>
          <p:spPr bwMode="auto">
            <a:xfrm>
              <a:off x="1876" y="3140"/>
              <a:ext cx="886" cy="7"/>
            </a:xfrm>
            <a:prstGeom prst="rect">
              <a:avLst/>
            </a:prstGeom>
            <a:solidFill>
              <a:srgbClr val="FE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1" name="Rectangle 1955"/>
            <p:cNvSpPr>
              <a:spLocks noChangeArrowheads="1"/>
            </p:cNvSpPr>
            <p:nvPr/>
          </p:nvSpPr>
          <p:spPr bwMode="auto">
            <a:xfrm>
              <a:off x="1876" y="3147"/>
              <a:ext cx="886" cy="8"/>
            </a:xfrm>
            <a:prstGeom prst="rect">
              <a:avLst/>
            </a:prstGeom>
            <a:solidFill>
              <a:srgbClr val="FE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80" name="Picture 1956"/>
            <p:cNvPicPr>
              <a:picLocks noChangeAspect="1" noChangeArrowheads="1"/>
            </p:cNvPicPr>
            <p:nvPr/>
          </p:nvPicPr>
          <p:blipFill>
            <a:blip r:embed="rId1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147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32" name="Rectangle 1957"/>
            <p:cNvSpPr>
              <a:spLocks noChangeArrowheads="1"/>
            </p:cNvSpPr>
            <p:nvPr/>
          </p:nvSpPr>
          <p:spPr bwMode="auto">
            <a:xfrm>
              <a:off x="1876" y="3147"/>
              <a:ext cx="886" cy="8"/>
            </a:xfrm>
            <a:prstGeom prst="rect">
              <a:avLst/>
            </a:prstGeom>
            <a:solidFill>
              <a:srgbClr val="FE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4" name="Rectangle 1958"/>
            <p:cNvSpPr>
              <a:spLocks noChangeArrowheads="1"/>
            </p:cNvSpPr>
            <p:nvPr/>
          </p:nvSpPr>
          <p:spPr bwMode="auto">
            <a:xfrm>
              <a:off x="1876" y="3155"/>
              <a:ext cx="886" cy="8"/>
            </a:xfrm>
            <a:prstGeom prst="rect">
              <a:avLst/>
            </a:prstGeom>
            <a:solidFill>
              <a:srgbClr val="FE08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83" name="Picture 1959"/>
            <p:cNvPicPr>
              <a:picLocks noChangeAspect="1" noChangeArrowheads="1"/>
            </p:cNvPicPr>
            <p:nvPr/>
          </p:nvPicPr>
          <p:blipFill>
            <a:blip r:embed="rId1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155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35" name="Rectangle 1960"/>
            <p:cNvSpPr>
              <a:spLocks noChangeArrowheads="1"/>
            </p:cNvSpPr>
            <p:nvPr/>
          </p:nvSpPr>
          <p:spPr bwMode="auto">
            <a:xfrm>
              <a:off x="1876" y="3155"/>
              <a:ext cx="886" cy="8"/>
            </a:xfrm>
            <a:prstGeom prst="rect">
              <a:avLst/>
            </a:prstGeom>
            <a:solidFill>
              <a:srgbClr val="FE08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7" name="Rectangle 1961"/>
            <p:cNvSpPr>
              <a:spLocks noChangeArrowheads="1"/>
            </p:cNvSpPr>
            <p:nvPr/>
          </p:nvSpPr>
          <p:spPr bwMode="auto">
            <a:xfrm>
              <a:off x="1876" y="3163"/>
              <a:ext cx="886" cy="7"/>
            </a:xfrm>
            <a:prstGeom prst="rect">
              <a:avLst/>
            </a:prstGeom>
            <a:solidFill>
              <a:srgbClr val="FE0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86" name="Picture 1962"/>
            <p:cNvPicPr>
              <a:picLocks noChangeAspect="1" noChangeArrowheads="1"/>
            </p:cNvPicPr>
            <p:nvPr/>
          </p:nvPicPr>
          <p:blipFill>
            <a:blip r:embed="rId1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163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38" name="Rectangle 1963"/>
            <p:cNvSpPr>
              <a:spLocks noChangeArrowheads="1"/>
            </p:cNvSpPr>
            <p:nvPr/>
          </p:nvSpPr>
          <p:spPr bwMode="auto">
            <a:xfrm>
              <a:off x="1876" y="3163"/>
              <a:ext cx="886" cy="7"/>
            </a:xfrm>
            <a:prstGeom prst="rect">
              <a:avLst/>
            </a:prstGeom>
            <a:solidFill>
              <a:srgbClr val="FE0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0" name="Rectangle 1964"/>
            <p:cNvSpPr>
              <a:spLocks noChangeArrowheads="1"/>
            </p:cNvSpPr>
            <p:nvPr/>
          </p:nvSpPr>
          <p:spPr bwMode="auto">
            <a:xfrm>
              <a:off x="1876" y="3170"/>
              <a:ext cx="886" cy="8"/>
            </a:xfrm>
            <a:prstGeom prst="rect">
              <a:avLst/>
            </a:prstGeom>
            <a:solidFill>
              <a:srgbClr val="FE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89" name="Picture 1965"/>
            <p:cNvPicPr>
              <a:picLocks noChangeAspect="1" noChangeArrowheads="1"/>
            </p:cNvPicPr>
            <p:nvPr/>
          </p:nvPicPr>
          <p:blipFill>
            <a:blip r:embed="rId1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170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41" name="Rectangle 1966"/>
            <p:cNvSpPr>
              <a:spLocks noChangeArrowheads="1"/>
            </p:cNvSpPr>
            <p:nvPr/>
          </p:nvSpPr>
          <p:spPr bwMode="auto">
            <a:xfrm>
              <a:off x="1876" y="3170"/>
              <a:ext cx="886" cy="8"/>
            </a:xfrm>
            <a:prstGeom prst="rect">
              <a:avLst/>
            </a:prstGeom>
            <a:solidFill>
              <a:srgbClr val="FE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3" name="Rectangle 1967"/>
            <p:cNvSpPr>
              <a:spLocks noChangeArrowheads="1"/>
            </p:cNvSpPr>
            <p:nvPr/>
          </p:nvSpPr>
          <p:spPr bwMode="auto">
            <a:xfrm>
              <a:off x="1876" y="3178"/>
              <a:ext cx="886" cy="8"/>
            </a:xfrm>
            <a:prstGeom prst="rect">
              <a:avLst/>
            </a:prstGeom>
            <a:solidFill>
              <a:srgbClr val="FE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92" name="Picture 1968"/>
            <p:cNvPicPr>
              <a:picLocks noChangeAspect="1" noChangeArrowheads="1"/>
            </p:cNvPicPr>
            <p:nvPr/>
          </p:nvPicPr>
          <p:blipFill>
            <a:blip r:embed="rId1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178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44" name="Rectangle 1969"/>
            <p:cNvSpPr>
              <a:spLocks noChangeArrowheads="1"/>
            </p:cNvSpPr>
            <p:nvPr/>
          </p:nvSpPr>
          <p:spPr bwMode="auto">
            <a:xfrm>
              <a:off x="1876" y="3178"/>
              <a:ext cx="886" cy="8"/>
            </a:xfrm>
            <a:prstGeom prst="rect">
              <a:avLst/>
            </a:prstGeom>
            <a:solidFill>
              <a:srgbClr val="FE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6" name="Rectangle 1970"/>
            <p:cNvSpPr>
              <a:spLocks noChangeArrowheads="1"/>
            </p:cNvSpPr>
            <p:nvPr/>
          </p:nvSpPr>
          <p:spPr bwMode="auto">
            <a:xfrm>
              <a:off x="1876" y="3186"/>
              <a:ext cx="886" cy="7"/>
            </a:xfrm>
            <a:prstGeom prst="rect">
              <a:avLst/>
            </a:prstGeom>
            <a:solidFill>
              <a:srgbClr val="FE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95" name="Picture 1971"/>
            <p:cNvPicPr>
              <a:picLocks noChangeAspect="1" noChangeArrowheads="1"/>
            </p:cNvPicPr>
            <p:nvPr/>
          </p:nvPicPr>
          <p:blipFill>
            <a:blip r:embed="rId1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186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47" name="Rectangle 1972"/>
            <p:cNvSpPr>
              <a:spLocks noChangeArrowheads="1"/>
            </p:cNvSpPr>
            <p:nvPr/>
          </p:nvSpPr>
          <p:spPr bwMode="auto">
            <a:xfrm>
              <a:off x="1876" y="3186"/>
              <a:ext cx="886" cy="7"/>
            </a:xfrm>
            <a:prstGeom prst="rect">
              <a:avLst/>
            </a:prstGeom>
            <a:solidFill>
              <a:srgbClr val="FE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9" name="Rectangle 1973"/>
            <p:cNvSpPr>
              <a:spLocks noChangeArrowheads="1"/>
            </p:cNvSpPr>
            <p:nvPr/>
          </p:nvSpPr>
          <p:spPr bwMode="auto">
            <a:xfrm>
              <a:off x="1876" y="3193"/>
              <a:ext cx="886" cy="8"/>
            </a:xfrm>
            <a:prstGeom prst="rect">
              <a:avLst/>
            </a:prstGeom>
            <a:solidFill>
              <a:srgbClr val="FC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98" name="Picture 1974"/>
            <p:cNvPicPr>
              <a:picLocks noChangeAspect="1" noChangeArrowheads="1"/>
            </p:cNvPicPr>
            <p:nvPr/>
          </p:nvPicPr>
          <p:blipFill>
            <a:blip r:embed="rId1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193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50" name="Rectangle 1975"/>
            <p:cNvSpPr>
              <a:spLocks noChangeArrowheads="1"/>
            </p:cNvSpPr>
            <p:nvPr/>
          </p:nvSpPr>
          <p:spPr bwMode="auto">
            <a:xfrm>
              <a:off x="1876" y="3193"/>
              <a:ext cx="886" cy="8"/>
            </a:xfrm>
            <a:prstGeom prst="rect">
              <a:avLst/>
            </a:prstGeom>
            <a:solidFill>
              <a:srgbClr val="FC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2" name="Rectangle 1976"/>
            <p:cNvSpPr>
              <a:spLocks noChangeArrowheads="1"/>
            </p:cNvSpPr>
            <p:nvPr/>
          </p:nvSpPr>
          <p:spPr bwMode="auto">
            <a:xfrm>
              <a:off x="1876" y="3201"/>
              <a:ext cx="886" cy="8"/>
            </a:xfrm>
            <a:prstGeom prst="rect">
              <a:avLst/>
            </a:prstGeom>
            <a:solidFill>
              <a:srgbClr val="FC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01" name="Picture 1977"/>
            <p:cNvPicPr>
              <a:picLocks noChangeAspect="1" noChangeArrowheads="1"/>
            </p:cNvPicPr>
            <p:nvPr/>
          </p:nvPicPr>
          <p:blipFill>
            <a:blip r:embed="rId1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201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53" name="Rectangle 1978"/>
            <p:cNvSpPr>
              <a:spLocks noChangeArrowheads="1"/>
            </p:cNvSpPr>
            <p:nvPr/>
          </p:nvSpPr>
          <p:spPr bwMode="auto">
            <a:xfrm>
              <a:off x="1876" y="3201"/>
              <a:ext cx="886" cy="8"/>
            </a:xfrm>
            <a:prstGeom prst="rect">
              <a:avLst/>
            </a:prstGeom>
            <a:solidFill>
              <a:srgbClr val="FC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5" name="Rectangle 1979"/>
            <p:cNvSpPr>
              <a:spLocks noChangeArrowheads="1"/>
            </p:cNvSpPr>
            <p:nvPr/>
          </p:nvSpPr>
          <p:spPr bwMode="auto">
            <a:xfrm>
              <a:off x="1876" y="3209"/>
              <a:ext cx="886" cy="7"/>
            </a:xfrm>
            <a:prstGeom prst="rect">
              <a:avLst/>
            </a:prstGeom>
            <a:solidFill>
              <a:srgbClr val="FC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04" name="Picture 1980"/>
            <p:cNvPicPr>
              <a:picLocks noChangeAspect="1" noChangeArrowheads="1"/>
            </p:cNvPicPr>
            <p:nvPr/>
          </p:nvPicPr>
          <p:blipFill>
            <a:blip r:embed="rId1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209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56" name="Rectangle 1981"/>
            <p:cNvSpPr>
              <a:spLocks noChangeArrowheads="1"/>
            </p:cNvSpPr>
            <p:nvPr/>
          </p:nvSpPr>
          <p:spPr bwMode="auto">
            <a:xfrm>
              <a:off x="1876" y="3209"/>
              <a:ext cx="886" cy="7"/>
            </a:xfrm>
            <a:prstGeom prst="rect">
              <a:avLst/>
            </a:prstGeom>
            <a:solidFill>
              <a:srgbClr val="FC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8" name="Rectangle 1982"/>
            <p:cNvSpPr>
              <a:spLocks noChangeArrowheads="1"/>
            </p:cNvSpPr>
            <p:nvPr/>
          </p:nvSpPr>
          <p:spPr bwMode="auto">
            <a:xfrm>
              <a:off x="1876" y="3216"/>
              <a:ext cx="886" cy="8"/>
            </a:xfrm>
            <a:prstGeom prst="rect">
              <a:avLst/>
            </a:prstGeom>
            <a:solidFill>
              <a:srgbClr val="FC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07" name="Picture 1983"/>
            <p:cNvPicPr>
              <a:picLocks noChangeAspect="1" noChangeArrowheads="1"/>
            </p:cNvPicPr>
            <p:nvPr/>
          </p:nvPicPr>
          <p:blipFill>
            <a:blip r:embed="rId1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216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59" name="Rectangle 1984"/>
            <p:cNvSpPr>
              <a:spLocks noChangeArrowheads="1"/>
            </p:cNvSpPr>
            <p:nvPr/>
          </p:nvSpPr>
          <p:spPr bwMode="auto">
            <a:xfrm>
              <a:off x="1876" y="3216"/>
              <a:ext cx="886" cy="8"/>
            </a:xfrm>
            <a:prstGeom prst="rect">
              <a:avLst/>
            </a:prstGeom>
            <a:solidFill>
              <a:srgbClr val="FC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0" name="Rectangle 1985"/>
            <p:cNvSpPr>
              <a:spLocks noChangeArrowheads="1"/>
            </p:cNvSpPr>
            <p:nvPr/>
          </p:nvSpPr>
          <p:spPr bwMode="auto">
            <a:xfrm>
              <a:off x="1876" y="3224"/>
              <a:ext cx="886" cy="7"/>
            </a:xfrm>
            <a:prstGeom prst="rect">
              <a:avLst/>
            </a:prstGeom>
            <a:solidFill>
              <a:srgbClr val="FC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10" name="Picture 1986"/>
            <p:cNvPicPr>
              <a:picLocks noChangeAspect="1" noChangeArrowheads="1"/>
            </p:cNvPicPr>
            <p:nvPr/>
          </p:nvPicPr>
          <p:blipFill>
            <a:blip r:embed="rId1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224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61" name="Rectangle 1987"/>
            <p:cNvSpPr>
              <a:spLocks noChangeArrowheads="1"/>
            </p:cNvSpPr>
            <p:nvPr/>
          </p:nvSpPr>
          <p:spPr bwMode="auto">
            <a:xfrm>
              <a:off x="1876" y="3224"/>
              <a:ext cx="886" cy="7"/>
            </a:xfrm>
            <a:prstGeom prst="rect">
              <a:avLst/>
            </a:prstGeom>
            <a:solidFill>
              <a:srgbClr val="FC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2" name="Rectangle 1988"/>
            <p:cNvSpPr>
              <a:spLocks noChangeArrowheads="1"/>
            </p:cNvSpPr>
            <p:nvPr/>
          </p:nvSpPr>
          <p:spPr bwMode="auto">
            <a:xfrm>
              <a:off x="1876" y="3231"/>
              <a:ext cx="886" cy="8"/>
            </a:xfrm>
            <a:prstGeom prst="rect">
              <a:avLst/>
            </a:prstGeom>
            <a:solidFill>
              <a:srgbClr val="FC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13" name="Picture 1989"/>
            <p:cNvPicPr>
              <a:picLocks noChangeAspect="1" noChangeArrowheads="1"/>
            </p:cNvPicPr>
            <p:nvPr/>
          </p:nvPicPr>
          <p:blipFill>
            <a:blip r:embed="rId1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231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63" name="Rectangle 1990"/>
            <p:cNvSpPr>
              <a:spLocks noChangeArrowheads="1"/>
            </p:cNvSpPr>
            <p:nvPr/>
          </p:nvSpPr>
          <p:spPr bwMode="auto">
            <a:xfrm>
              <a:off x="1876" y="3231"/>
              <a:ext cx="886" cy="8"/>
            </a:xfrm>
            <a:prstGeom prst="rect">
              <a:avLst/>
            </a:prstGeom>
            <a:solidFill>
              <a:srgbClr val="FC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4" name="Rectangle 1991"/>
            <p:cNvSpPr>
              <a:spLocks noChangeArrowheads="1"/>
            </p:cNvSpPr>
            <p:nvPr/>
          </p:nvSpPr>
          <p:spPr bwMode="auto">
            <a:xfrm>
              <a:off x="1876" y="3239"/>
              <a:ext cx="886" cy="8"/>
            </a:xfrm>
            <a:prstGeom prst="rect">
              <a:avLst/>
            </a:prstGeom>
            <a:solidFill>
              <a:srgbClr val="FC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16" name="Picture 1992"/>
            <p:cNvPicPr>
              <a:picLocks noChangeAspect="1" noChangeArrowheads="1"/>
            </p:cNvPicPr>
            <p:nvPr/>
          </p:nvPicPr>
          <p:blipFill>
            <a:blip r:embed="rId1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239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65" name="Rectangle 1993"/>
            <p:cNvSpPr>
              <a:spLocks noChangeArrowheads="1"/>
            </p:cNvSpPr>
            <p:nvPr/>
          </p:nvSpPr>
          <p:spPr bwMode="auto">
            <a:xfrm>
              <a:off x="1876" y="3239"/>
              <a:ext cx="886" cy="8"/>
            </a:xfrm>
            <a:prstGeom prst="rect">
              <a:avLst/>
            </a:prstGeom>
            <a:solidFill>
              <a:srgbClr val="FC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6" name="Rectangle 1994"/>
            <p:cNvSpPr>
              <a:spLocks noChangeArrowheads="1"/>
            </p:cNvSpPr>
            <p:nvPr/>
          </p:nvSpPr>
          <p:spPr bwMode="auto">
            <a:xfrm>
              <a:off x="1876" y="3247"/>
              <a:ext cx="886" cy="7"/>
            </a:xfrm>
            <a:prstGeom prst="rect">
              <a:avLst/>
            </a:prstGeom>
            <a:solidFill>
              <a:srgbClr val="F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19" name="Picture 1995"/>
            <p:cNvPicPr>
              <a:picLocks noChangeAspect="1" noChangeArrowheads="1"/>
            </p:cNvPicPr>
            <p:nvPr/>
          </p:nvPicPr>
          <p:blipFill>
            <a:blip r:embed="rId1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247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67" name="Rectangle 1996"/>
            <p:cNvSpPr>
              <a:spLocks noChangeArrowheads="1"/>
            </p:cNvSpPr>
            <p:nvPr/>
          </p:nvSpPr>
          <p:spPr bwMode="auto">
            <a:xfrm>
              <a:off x="1876" y="3247"/>
              <a:ext cx="886" cy="7"/>
            </a:xfrm>
            <a:prstGeom prst="rect">
              <a:avLst/>
            </a:prstGeom>
            <a:solidFill>
              <a:srgbClr val="F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9" name="Rectangle 1997"/>
            <p:cNvSpPr>
              <a:spLocks noChangeArrowheads="1"/>
            </p:cNvSpPr>
            <p:nvPr/>
          </p:nvSpPr>
          <p:spPr bwMode="auto">
            <a:xfrm>
              <a:off x="1876" y="3254"/>
              <a:ext cx="886" cy="8"/>
            </a:xfrm>
            <a:prstGeom prst="rect">
              <a:avLst/>
            </a:prstGeom>
            <a:solidFill>
              <a:srgbClr val="F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22" name="Picture 1998"/>
            <p:cNvPicPr>
              <a:picLocks noChangeAspect="1" noChangeArrowheads="1"/>
            </p:cNvPicPr>
            <p:nvPr/>
          </p:nvPicPr>
          <p:blipFill>
            <a:blip r:embed="rId1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254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" name="Rectangle 1999"/>
            <p:cNvSpPr>
              <a:spLocks noChangeArrowheads="1"/>
            </p:cNvSpPr>
            <p:nvPr/>
          </p:nvSpPr>
          <p:spPr bwMode="auto">
            <a:xfrm>
              <a:off x="1876" y="3254"/>
              <a:ext cx="886" cy="8"/>
            </a:xfrm>
            <a:prstGeom prst="rect">
              <a:avLst/>
            </a:prstGeom>
            <a:solidFill>
              <a:srgbClr val="F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" name="Rectangle 2000"/>
            <p:cNvSpPr>
              <a:spLocks noChangeArrowheads="1"/>
            </p:cNvSpPr>
            <p:nvPr/>
          </p:nvSpPr>
          <p:spPr bwMode="auto">
            <a:xfrm>
              <a:off x="1876" y="3262"/>
              <a:ext cx="886" cy="8"/>
            </a:xfrm>
            <a:prstGeom prst="rect">
              <a:avLst/>
            </a:prstGeom>
            <a:solidFill>
              <a:srgbClr val="FC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25" name="Picture 2001"/>
            <p:cNvPicPr>
              <a:picLocks noChangeAspect="1" noChangeArrowheads="1"/>
            </p:cNvPicPr>
            <p:nvPr/>
          </p:nvPicPr>
          <p:blipFill>
            <a:blip r:embed="rId1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262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2" name="Rectangle 2002"/>
            <p:cNvSpPr>
              <a:spLocks noChangeArrowheads="1"/>
            </p:cNvSpPr>
            <p:nvPr/>
          </p:nvSpPr>
          <p:spPr bwMode="auto">
            <a:xfrm>
              <a:off x="1876" y="3262"/>
              <a:ext cx="886" cy="8"/>
            </a:xfrm>
            <a:prstGeom prst="rect">
              <a:avLst/>
            </a:prstGeom>
            <a:solidFill>
              <a:srgbClr val="FC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" name="Rectangle 2003"/>
            <p:cNvSpPr>
              <a:spLocks noChangeArrowheads="1"/>
            </p:cNvSpPr>
            <p:nvPr/>
          </p:nvSpPr>
          <p:spPr bwMode="auto">
            <a:xfrm>
              <a:off x="1876" y="3270"/>
              <a:ext cx="886" cy="7"/>
            </a:xfrm>
            <a:prstGeom prst="rect">
              <a:avLst/>
            </a:prstGeom>
            <a:solidFill>
              <a:srgbClr val="FA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28" name="Picture 2004"/>
            <p:cNvPicPr>
              <a:picLocks noChangeAspect="1" noChangeArrowheads="1"/>
            </p:cNvPicPr>
            <p:nvPr/>
          </p:nvPicPr>
          <p:blipFill>
            <a:blip r:embed="rId1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270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5" name="Rectangle 2005"/>
            <p:cNvSpPr>
              <a:spLocks noChangeArrowheads="1"/>
            </p:cNvSpPr>
            <p:nvPr/>
          </p:nvSpPr>
          <p:spPr bwMode="auto">
            <a:xfrm>
              <a:off x="1876" y="3270"/>
              <a:ext cx="886" cy="7"/>
            </a:xfrm>
            <a:prstGeom prst="rect">
              <a:avLst/>
            </a:prstGeom>
            <a:solidFill>
              <a:srgbClr val="FA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" name="Rectangle 2006"/>
            <p:cNvSpPr>
              <a:spLocks noChangeArrowheads="1"/>
            </p:cNvSpPr>
            <p:nvPr/>
          </p:nvSpPr>
          <p:spPr bwMode="auto">
            <a:xfrm>
              <a:off x="1876" y="3277"/>
              <a:ext cx="886" cy="8"/>
            </a:xfrm>
            <a:prstGeom prst="rect">
              <a:avLst/>
            </a:prstGeom>
            <a:solidFill>
              <a:srgbClr val="FA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31" name="Picture 2007"/>
            <p:cNvPicPr>
              <a:picLocks noChangeAspect="1" noChangeArrowheads="1"/>
            </p:cNvPicPr>
            <p:nvPr/>
          </p:nvPicPr>
          <p:blipFill>
            <a:blip r:embed="rId1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277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8" name="Rectangle 2008"/>
            <p:cNvSpPr>
              <a:spLocks noChangeArrowheads="1"/>
            </p:cNvSpPr>
            <p:nvPr/>
          </p:nvSpPr>
          <p:spPr bwMode="auto">
            <a:xfrm>
              <a:off x="1876" y="3277"/>
              <a:ext cx="886" cy="8"/>
            </a:xfrm>
            <a:prstGeom prst="rect">
              <a:avLst/>
            </a:prstGeom>
            <a:solidFill>
              <a:srgbClr val="FA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" name="Rectangle 2009"/>
            <p:cNvSpPr>
              <a:spLocks noChangeArrowheads="1"/>
            </p:cNvSpPr>
            <p:nvPr/>
          </p:nvSpPr>
          <p:spPr bwMode="auto">
            <a:xfrm>
              <a:off x="1876" y="3285"/>
              <a:ext cx="886" cy="8"/>
            </a:xfrm>
            <a:prstGeom prst="rect">
              <a:avLst/>
            </a:prstGeom>
            <a:solidFill>
              <a:srgbClr val="FA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34" name="Picture 2010"/>
            <p:cNvPicPr>
              <a:picLocks noChangeAspect="1" noChangeArrowheads="1"/>
            </p:cNvPicPr>
            <p:nvPr/>
          </p:nvPicPr>
          <p:blipFill>
            <a:blip r:embed="rId1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285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81" name="Rectangle 2011"/>
            <p:cNvSpPr>
              <a:spLocks noChangeArrowheads="1"/>
            </p:cNvSpPr>
            <p:nvPr/>
          </p:nvSpPr>
          <p:spPr bwMode="auto">
            <a:xfrm>
              <a:off x="1876" y="3285"/>
              <a:ext cx="886" cy="8"/>
            </a:xfrm>
            <a:prstGeom prst="rect">
              <a:avLst/>
            </a:prstGeom>
            <a:solidFill>
              <a:srgbClr val="FA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2" name="Rectangle 2012"/>
            <p:cNvSpPr>
              <a:spLocks noChangeArrowheads="1"/>
            </p:cNvSpPr>
            <p:nvPr/>
          </p:nvSpPr>
          <p:spPr bwMode="auto">
            <a:xfrm>
              <a:off x="1876" y="3293"/>
              <a:ext cx="886" cy="7"/>
            </a:xfrm>
            <a:prstGeom prst="rect">
              <a:avLst/>
            </a:prstGeom>
            <a:solidFill>
              <a:srgbClr val="FA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37" name="Picture 2013"/>
            <p:cNvPicPr>
              <a:picLocks noChangeAspect="1" noChangeArrowheads="1"/>
            </p:cNvPicPr>
            <p:nvPr/>
          </p:nvPicPr>
          <p:blipFill>
            <a:blip r:embed="rId1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293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84" name="Rectangle 2014"/>
            <p:cNvSpPr>
              <a:spLocks noChangeArrowheads="1"/>
            </p:cNvSpPr>
            <p:nvPr/>
          </p:nvSpPr>
          <p:spPr bwMode="auto">
            <a:xfrm>
              <a:off x="1876" y="3293"/>
              <a:ext cx="886" cy="7"/>
            </a:xfrm>
            <a:prstGeom prst="rect">
              <a:avLst/>
            </a:prstGeom>
            <a:solidFill>
              <a:srgbClr val="FA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5" name="Rectangle 2015"/>
            <p:cNvSpPr>
              <a:spLocks noChangeArrowheads="1"/>
            </p:cNvSpPr>
            <p:nvPr/>
          </p:nvSpPr>
          <p:spPr bwMode="auto">
            <a:xfrm>
              <a:off x="1876" y="3300"/>
              <a:ext cx="886" cy="8"/>
            </a:xfrm>
            <a:prstGeom prst="rect">
              <a:avLst/>
            </a:prstGeom>
            <a:solidFill>
              <a:srgbClr val="FA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40" name="Picture 2016"/>
            <p:cNvPicPr>
              <a:picLocks noChangeAspect="1" noChangeArrowheads="1"/>
            </p:cNvPicPr>
            <p:nvPr/>
          </p:nvPicPr>
          <p:blipFill>
            <a:blip r:embed="rId1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300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87" name="Rectangle 2017"/>
            <p:cNvSpPr>
              <a:spLocks noChangeArrowheads="1"/>
            </p:cNvSpPr>
            <p:nvPr/>
          </p:nvSpPr>
          <p:spPr bwMode="auto">
            <a:xfrm>
              <a:off x="1876" y="3300"/>
              <a:ext cx="886" cy="8"/>
            </a:xfrm>
            <a:prstGeom prst="rect">
              <a:avLst/>
            </a:prstGeom>
            <a:solidFill>
              <a:srgbClr val="FA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8" name="Rectangle 2018"/>
            <p:cNvSpPr>
              <a:spLocks noChangeArrowheads="1"/>
            </p:cNvSpPr>
            <p:nvPr/>
          </p:nvSpPr>
          <p:spPr bwMode="auto">
            <a:xfrm>
              <a:off x="1876" y="3308"/>
              <a:ext cx="886" cy="7"/>
            </a:xfrm>
            <a:prstGeom prst="rect">
              <a:avLst/>
            </a:prstGeom>
            <a:solidFill>
              <a:srgbClr val="FA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43" name="Picture 2019"/>
            <p:cNvPicPr>
              <a:picLocks noChangeAspect="1" noChangeArrowheads="1"/>
            </p:cNvPicPr>
            <p:nvPr/>
          </p:nvPicPr>
          <p:blipFill>
            <a:blip r:embed="rId1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308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90" name="Rectangle 2020"/>
            <p:cNvSpPr>
              <a:spLocks noChangeArrowheads="1"/>
            </p:cNvSpPr>
            <p:nvPr/>
          </p:nvSpPr>
          <p:spPr bwMode="auto">
            <a:xfrm>
              <a:off x="1876" y="3308"/>
              <a:ext cx="886" cy="7"/>
            </a:xfrm>
            <a:prstGeom prst="rect">
              <a:avLst/>
            </a:prstGeom>
            <a:solidFill>
              <a:srgbClr val="FA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1" name="Rectangle 2021"/>
            <p:cNvSpPr>
              <a:spLocks noChangeArrowheads="1"/>
            </p:cNvSpPr>
            <p:nvPr/>
          </p:nvSpPr>
          <p:spPr bwMode="auto">
            <a:xfrm>
              <a:off x="1876" y="3315"/>
              <a:ext cx="886" cy="8"/>
            </a:xfrm>
            <a:prstGeom prst="rect">
              <a:avLst/>
            </a:prstGeom>
            <a:solidFill>
              <a:srgbClr val="F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46" name="Picture 2022"/>
            <p:cNvPicPr>
              <a:picLocks noChangeAspect="1" noChangeArrowheads="1"/>
            </p:cNvPicPr>
            <p:nvPr/>
          </p:nvPicPr>
          <p:blipFill>
            <a:blip r:embed="rId1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315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93" name="Rectangle 2023"/>
            <p:cNvSpPr>
              <a:spLocks noChangeArrowheads="1"/>
            </p:cNvSpPr>
            <p:nvPr/>
          </p:nvSpPr>
          <p:spPr bwMode="auto">
            <a:xfrm>
              <a:off x="1876" y="3315"/>
              <a:ext cx="886" cy="8"/>
            </a:xfrm>
            <a:prstGeom prst="rect">
              <a:avLst/>
            </a:prstGeom>
            <a:solidFill>
              <a:srgbClr val="F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" name="Rectangle 2024"/>
            <p:cNvSpPr>
              <a:spLocks noChangeArrowheads="1"/>
            </p:cNvSpPr>
            <p:nvPr/>
          </p:nvSpPr>
          <p:spPr bwMode="auto">
            <a:xfrm>
              <a:off x="1876" y="3323"/>
              <a:ext cx="886" cy="8"/>
            </a:xfrm>
            <a:prstGeom prst="rect">
              <a:avLst/>
            </a:prstGeom>
            <a:solidFill>
              <a:srgbClr val="FA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49" name="Picture 2025"/>
            <p:cNvPicPr>
              <a:picLocks noChangeAspect="1" noChangeArrowheads="1"/>
            </p:cNvPicPr>
            <p:nvPr/>
          </p:nvPicPr>
          <p:blipFill>
            <a:blip r:embed="rId1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323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96" name="Rectangle 2026"/>
            <p:cNvSpPr>
              <a:spLocks noChangeArrowheads="1"/>
            </p:cNvSpPr>
            <p:nvPr/>
          </p:nvSpPr>
          <p:spPr bwMode="auto">
            <a:xfrm>
              <a:off x="1876" y="3323"/>
              <a:ext cx="886" cy="8"/>
            </a:xfrm>
            <a:prstGeom prst="rect">
              <a:avLst/>
            </a:prstGeom>
            <a:solidFill>
              <a:srgbClr val="FA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" name="Rectangle 2027"/>
            <p:cNvSpPr>
              <a:spLocks noChangeArrowheads="1"/>
            </p:cNvSpPr>
            <p:nvPr/>
          </p:nvSpPr>
          <p:spPr bwMode="auto">
            <a:xfrm>
              <a:off x="1876" y="3331"/>
              <a:ext cx="886" cy="7"/>
            </a:xfrm>
            <a:prstGeom prst="rect">
              <a:avLst/>
            </a:prstGeom>
            <a:solidFill>
              <a:srgbClr val="FA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52" name="Picture 2028"/>
            <p:cNvPicPr>
              <a:picLocks noChangeAspect="1" noChangeArrowheads="1"/>
            </p:cNvPicPr>
            <p:nvPr/>
          </p:nvPicPr>
          <p:blipFill>
            <a:blip r:embed="rId1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331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99" name="Rectangle 2029"/>
            <p:cNvSpPr>
              <a:spLocks noChangeArrowheads="1"/>
            </p:cNvSpPr>
            <p:nvPr/>
          </p:nvSpPr>
          <p:spPr bwMode="auto">
            <a:xfrm>
              <a:off x="1876" y="3331"/>
              <a:ext cx="886" cy="7"/>
            </a:xfrm>
            <a:prstGeom prst="rect">
              <a:avLst/>
            </a:prstGeom>
            <a:solidFill>
              <a:srgbClr val="FA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0" name="Rectangle 2030"/>
            <p:cNvSpPr>
              <a:spLocks noChangeArrowheads="1"/>
            </p:cNvSpPr>
            <p:nvPr/>
          </p:nvSpPr>
          <p:spPr bwMode="auto">
            <a:xfrm>
              <a:off x="1876" y="3338"/>
              <a:ext cx="886" cy="8"/>
            </a:xfrm>
            <a:prstGeom prst="rect">
              <a:avLst/>
            </a:prstGeom>
            <a:solidFill>
              <a:srgbClr val="FA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55" name="Picture 2031"/>
            <p:cNvPicPr>
              <a:picLocks noChangeAspect="1" noChangeArrowheads="1"/>
            </p:cNvPicPr>
            <p:nvPr/>
          </p:nvPicPr>
          <p:blipFill>
            <a:blip r:embed="rId1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338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02" name="Rectangle 2032"/>
            <p:cNvSpPr>
              <a:spLocks noChangeArrowheads="1"/>
            </p:cNvSpPr>
            <p:nvPr/>
          </p:nvSpPr>
          <p:spPr bwMode="auto">
            <a:xfrm>
              <a:off x="1876" y="3338"/>
              <a:ext cx="886" cy="8"/>
            </a:xfrm>
            <a:prstGeom prst="rect">
              <a:avLst/>
            </a:prstGeom>
            <a:solidFill>
              <a:srgbClr val="FA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3" name="Rectangle 2033"/>
            <p:cNvSpPr>
              <a:spLocks noChangeArrowheads="1"/>
            </p:cNvSpPr>
            <p:nvPr/>
          </p:nvSpPr>
          <p:spPr bwMode="auto">
            <a:xfrm>
              <a:off x="1876" y="3346"/>
              <a:ext cx="886" cy="8"/>
            </a:xfrm>
            <a:prstGeom prst="rect">
              <a:avLst/>
            </a:prstGeom>
            <a:solidFill>
              <a:srgbClr val="F8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58" name="Picture 2034"/>
            <p:cNvPicPr>
              <a:picLocks noChangeAspect="1" noChangeArrowheads="1"/>
            </p:cNvPicPr>
            <p:nvPr/>
          </p:nvPicPr>
          <p:blipFill>
            <a:blip r:embed="rId1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346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05" name="Rectangle 2035"/>
            <p:cNvSpPr>
              <a:spLocks noChangeArrowheads="1"/>
            </p:cNvSpPr>
            <p:nvPr/>
          </p:nvSpPr>
          <p:spPr bwMode="auto">
            <a:xfrm>
              <a:off x="1876" y="3346"/>
              <a:ext cx="886" cy="8"/>
            </a:xfrm>
            <a:prstGeom prst="rect">
              <a:avLst/>
            </a:prstGeom>
            <a:solidFill>
              <a:srgbClr val="F8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6" name="Rectangle 2036"/>
            <p:cNvSpPr>
              <a:spLocks noChangeArrowheads="1"/>
            </p:cNvSpPr>
            <p:nvPr/>
          </p:nvSpPr>
          <p:spPr bwMode="auto">
            <a:xfrm>
              <a:off x="1876" y="3354"/>
              <a:ext cx="886" cy="7"/>
            </a:xfrm>
            <a:prstGeom prst="rect">
              <a:avLst/>
            </a:prstGeom>
            <a:solidFill>
              <a:srgbClr val="F8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61" name="Picture 2037"/>
            <p:cNvPicPr>
              <a:picLocks noChangeAspect="1" noChangeArrowheads="1"/>
            </p:cNvPicPr>
            <p:nvPr/>
          </p:nvPicPr>
          <p:blipFill>
            <a:blip r:embed="rId1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354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08" name="Rectangle 2038"/>
            <p:cNvSpPr>
              <a:spLocks noChangeArrowheads="1"/>
            </p:cNvSpPr>
            <p:nvPr/>
          </p:nvSpPr>
          <p:spPr bwMode="auto">
            <a:xfrm>
              <a:off x="1876" y="3354"/>
              <a:ext cx="886" cy="7"/>
            </a:xfrm>
            <a:prstGeom prst="rect">
              <a:avLst/>
            </a:prstGeom>
            <a:solidFill>
              <a:srgbClr val="F8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9" name="Rectangle 2039"/>
            <p:cNvSpPr>
              <a:spLocks noChangeArrowheads="1"/>
            </p:cNvSpPr>
            <p:nvPr/>
          </p:nvSpPr>
          <p:spPr bwMode="auto">
            <a:xfrm>
              <a:off x="1876" y="3361"/>
              <a:ext cx="886" cy="8"/>
            </a:xfrm>
            <a:prstGeom prst="rect">
              <a:avLst/>
            </a:prstGeom>
            <a:solidFill>
              <a:srgbClr val="F8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64" name="Picture 2040"/>
            <p:cNvPicPr>
              <a:picLocks noChangeAspect="1" noChangeArrowheads="1"/>
            </p:cNvPicPr>
            <p:nvPr/>
          </p:nvPicPr>
          <p:blipFill>
            <a:blip r:embed="rId1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361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1" name="Rectangle 2041"/>
            <p:cNvSpPr>
              <a:spLocks noChangeArrowheads="1"/>
            </p:cNvSpPr>
            <p:nvPr/>
          </p:nvSpPr>
          <p:spPr bwMode="auto">
            <a:xfrm>
              <a:off x="1876" y="3361"/>
              <a:ext cx="886" cy="8"/>
            </a:xfrm>
            <a:prstGeom prst="rect">
              <a:avLst/>
            </a:prstGeom>
            <a:solidFill>
              <a:srgbClr val="F8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2" name="Rectangle 2042"/>
            <p:cNvSpPr>
              <a:spLocks noChangeArrowheads="1"/>
            </p:cNvSpPr>
            <p:nvPr/>
          </p:nvSpPr>
          <p:spPr bwMode="auto">
            <a:xfrm>
              <a:off x="1876" y="3369"/>
              <a:ext cx="886" cy="8"/>
            </a:xfrm>
            <a:prstGeom prst="rect">
              <a:avLst/>
            </a:prstGeom>
            <a:solidFill>
              <a:srgbClr val="F8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67" name="Picture 2043"/>
            <p:cNvPicPr>
              <a:picLocks noChangeAspect="1" noChangeArrowheads="1"/>
            </p:cNvPicPr>
            <p:nvPr/>
          </p:nvPicPr>
          <p:blipFill>
            <a:blip r:embed="rId1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369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4" name="Rectangle 2044"/>
            <p:cNvSpPr>
              <a:spLocks noChangeArrowheads="1"/>
            </p:cNvSpPr>
            <p:nvPr/>
          </p:nvSpPr>
          <p:spPr bwMode="auto">
            <a:xfrm>
              <a:off x="1876" y="3369"/>
              <a:ext cx="886" cy="8"/>
            </a:xfrm>
            <a:prstGeom prst="rect">
              <a:avLst/>
            </a:prstGeom>
            <a:solidFill>
              <a:srgbClr val="F8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5" name="Rectangle 2045"/>
            <p:cNvSpPr>
              <a:spLocks noChangeArrowheads="1"/>
            </p:cNvSpPr>
            <p:nvPr/>
          </p:nvSpPr>
          <p:spPr bwMode="auto">
            <a:xfrm>
              <a:off x="1876" y="3377"/>
              <a:ext cx="886" cy="7"/>
            </a:xfrm>
            <a:prstGeom prst="rect">
              <a:avLst/>
            </a:prstGeom>
            <a:solidFill>
              <a:srgbClr val="F8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70" name="Picture 2046"/>
            <p:cNvPicPr>
              <a:picLocks noChangeAspect="1" noChangeArrowheads="1"/>
            </p:cNvPicPr>
            <p:nvPr/>
          </p:nvPicPr>
          <p:blipFill>
            <a:blip r:embed="rId1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377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7" name="Rectangle 2047"/>
            <p:cNvSpPr>
              <a:spLocks noChangeArrowheads="1"/>
            </p:cNvSpPr>
            <p:nvPr/>
          </p:nvSpPr>
          <p:spPr bwMode="auto">
            <a:xfrm>
              <a:off x="1876" y="3377"/>
              <a:ext cx="886" cy="7"/>
            </a:xfrm>
            <a:prstGeom prst="rect">
              <a:avLst/>
            </a:prstGeom>
            <a:solidFill>
              <a:srgbClr val="F8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8" name="Rectangle 2048"/>
            <p:cNvSpPr>
              <a:spLocks noChangeArrowheads="1"/>
            </p:cNvSpPr>
            <p:nvPr/>
          </p:nvSpPr>
          <p:spPr bwMode="auto">
            <a:xfrm>
              <a:off x="1876" y="3384"/>
              <a:ext cx="886" cy="8"/>
            </a:xfrm>
            <a:prstGeom prst="rect">
              <a:avLst/>
            </a:prstGeom>
            <a:solidFill>
              <a:srgbClr val="F8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20" name="Picture 2049"/>
            <p:cNvPicPr>
              <a:picLocks noChangeAspect="1" noChangeArrowheads="1"/>
            </p:cNvPicPr>
            <p:nvPr/>
          </p:nvPicPr>
          <p:blipFill>
            <a:blip r:embed="rId1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384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21" name="Rectangle 2050"/>
            <p:cNvSpPr>
              <a:spLocks noChangeArrowheads="1"/>
            </p:cNvSpPr>
            <p:nvPr/>
          </p:nvSpPr>
          <p:spPr bwMode="auto">
            <a:xfrm>
              <a:off x="1876" y="3384"/>
              <a:ext cx="886" cy="8"/>
            </a:xfrm>
            <a:prstGeom prst="rect">
              <a:avLst/>
            </a:prstGeom>
            <a:solidFill>
              <a:srgbClr val="F8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3" name="Rectangle 2051"/>
            <p:cNvSpPr>
              <a:spLocks noChangeArrowheads="1"/>
            </p:cNvSpPr>
            <p:nvPr/>
          </p:nvSpPr>
          <p:spPr bwMode="auto">
            <a:xfrm>
              <a:off x="1876" y="3392"/>
              <a:ext cx="886" cy="8"/>
            </a:xfrm>
            <a:prstGeom prst="rect">
              <a:avLst/>
            </a:prstGeom>
            <a:solidFill>
              <a:srgbClr val="F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24" name="Picture 2052"/>
            <p:cNvPicPr>
              <a:picLocks noChangeAspect="1" noChangeArrowheads="1"/>
            </p:cNvPicPr>
            <p:nvPr/>
          </p:nvPicPr>
          <p:blipFill>
            <a:blip r:embed="rId1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392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26" name="Rectangle 2053"/>
            <p:cNvSpPr>
              <a:spLocks noChangeArrowheads="1"/>
            </p:cNvSpPr>
            <p:nvPr/>
          </p:nvSpPr>
          <p:spPr bwMode="auto">
            <a:xfrm>
              <a:off x="1876" y="3392"/>
              <a:ext cx="886" cy="8"/>
            </a:xfrm>
            <a:prstGeom prst="rect">
              <a:avLst/>
            </a:prstGeom>
            <a:solidFill>
              <a:srgbClr val="F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7" name="Rectangle 2054"/>
            <p:cNvSpPr>
              <a:spLocks noChangeArrowheads="1"/>
            </p:cNvSpPr>
            <p:nvPr/>
          </p:nvSpPr>
          <p:spPr bwMode="auto">
            <a:xfrm>
              <a:off x="1876" y="3400"/>
              <a:ext cx="886" cy="7"/>
            </a:xfrm>
            <a:prstGeom prst="rect">
              <a:avLst/>
            </a:prstGeom>
            <a:solidFill>
              <a:srgbClr val="F86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29" name="Picture 2055"/>
            <p:cNvPicPr>
              <a:picLocks noChangeAspect="1" noChangeArrowheads="1"/>
            </p:cNvPicPr>
            <p:nvPr/>
          </p:nvPicPr>
          <p:blipFill>
            <a:blip r:embed="rId1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400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0" name="Rectangle 2056"/>
            <p:cNvSpPr>
              <a:spLocks noChangeArrowheads="1"/>
            </p:cNvSpPr>
            <p:nvPr/>
          </p:nvSpPr>
          <p:spPr bwMode="auto">
            <a:xfrm>
              <a:off x="1876" y="3400"/>
              <a:ext cx="886" cy="7"/>
            </a:xfrm>
            <a:prstGeom prst="rect">
              <a:avLst/>
            </a:prstGeom>
            <a:solidFill>
              <a:srgbClr val="F86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2" name="Rectangle 2057"/>
            <p:cNvSpPr>
              <a:spLocks noChangeArrowheads="1"/>
            </p:cNvSpPr>
            <p:nvPr/>
          </p:nvSpPr>
          <p:spPr bwMode="auto">
            <a:xfrm>
              <a:off x="1876" y="3407"/>
              <a:ext cx="886" cy="8"/>
            </a:xfrm>
            <a:prstGeom prst="rect">
              <a:avLst/>
            </a:prstGeom>
            <a:solidFill>
              <a:srgbClr val="F8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33" name="Picture 2058"/>
            <p:cNvPicPr>
              <a:picLocks noChangeAspect="1" noChangeArrowheads="1"/>
            </p:cNvPicPr>
            <p:nvPr/>
          </p:nvPicPr>
          <p:blipFill>
            <a:blip r:embed="rId1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407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5" name="Rectangle 2059"/>
            <p:cNvSpPr>
              <a:spLocks noChangeArrowheads="1"/>
            </p:cNvSpPr>
            <p:nvPr/>
          </p:nvSpPr>
          <p:spPr bwMode="auto">
            <a:xfrm>
              <a:off x="1876" y="3407"/>
              <a:ext cx="886" cy="8"/>
            </a:xfrm>
            <a:prstGeom prst="rect">
              <a:avLst/>
            </a:prstGeom>
            <a:solidFill>
              <a:srgbClr val="F8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6" name="Rectangle 2060"/>
            <p:cNvSpPr>
              <a:spLocks noChangeArrowheads="1"/>
            </p:cNvSpPr>
            <p:nvPr/>
          </p:nvSpPr>
          <p:spPr bwMode="auto">
            <a:xfrm>
              <a:off x="1876" y="3415"/>
              <a:ext cx="886" cy="7"/>
            </a:xfrm>
            <a:prstGeom prst="rect">
              <a:avLst/>
            </a:prstGeom>
            <a:solidFill>
              <a:srgbClr val="F8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38" name="Picture 2061"/>
            <p:cNvPicPr>
              <a:picLocks noChangeAspect="1" noChangeArrowheads="1"/>
            </p:cNvPicPr>
            <p:nvPr/>
          </p:nvPicPr>
          <p:blipFill>
            <a:blip r:embed="rId1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415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9" name="Rectangle 2062"/>
            <p:cNvSpPr>
              <a:spLocks noChangeArrowheads="1"/>
            </p:cNvSpPr>
            <p:nvPr/>
          </p:nvSpPr>
          <p:spPr bwMode="auto">
            <a:xfrm>
              <a:off x="1876" y="3415"/>
              <a:ext cx="886" cy="7"/>
            </a:xfrm>
            <a:prstGeom prst="rect">
              <a:avLst/>
            </a:prstGeom>
            <a:solidFill>
              <a:srgbClr val="F8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1" name="Rectangle 2063"/>
            <p:cNvSpPr>
              <a:spLocks noChangeArrowheads="1"/>
            </p:cNvSpPr>
            <p:nvPr/>
          </p:nvSpPr>
          <p:spPr bwMode="auto">
            <a:xfrm>
              <a:off x="1876" y="3422"/>
              <a:ext cx="886" cy="8"/>
            </a:xfrm>
            <a:prstGeom prst="rect">
              <a:avLst/>
            </a:prstGeom>
            <a:solidFill>
              <a:srgbClr val="F8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42" name="Picture 2064"/>
            <p:cNvPicPr>
              <a:picLocks noChangeAspect="1" noChangeArrowheads="1"/>
            </p:cNvPicPr>
            <p:nvPr/>
          </p:nvPicPr>
          <p:blipFill>
            <a:blip r:embed="rId1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422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44" name="Rectangle 2065"/>
            <p:cNvSpPr>
              <a:spLocks noChangeArrowheads="1"/>
            </p:cNvSpPr>
            <p:nvPr/>
          </p:nvSpPr>
          <p:spPr bwMode="auto">
            <a:xfrm>
              <a:off x="1876" y="3422"/>
              <a:ext cx="886" cy="8"/>
            </a:xfrm>
            <a:prstGeom prst="rect">
              <a:avLst/>
            </a:prstGeom>
            <a:solidFill>
              <a:srgbClr val="F8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5" name="Rectangle 2066"/>
            <p:cNvSpPr>
              <a:spLocks noChangeArrowheads="1"/>
            </p:cNvSpPr>
            <p:nvPr/>
          </p:nvSpPr>
          <p:spPr bwMode="auto">
            <a:xfrm>
              <a:off x="1876" y="3430"/>
              <a:ext cx="886" cy="8"/>
            </a:xfrm>
            <a:prstGeom prst="rect">
              <a:avLst/>
            </a:prstGeom>
            <a:solidFill>
              <a:srgbClr val="F8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47" name="Picture 2067"/>
            <p:cNvPicPr>
              <a:picLocks noChangeAspect="1" noChangeArrowheads="1"/>
            </p:cNvPicPr>
            <p:nvPr/>
          </p:nvPicPr>
          <p:blipFill>
            <a:blip r:embed="rId1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430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48" name="Rectangle 2068"/>
            <p:cNvSpPr>
              <a:spLocks noChangeArrowheads="1"/>
            </p:cNvSpPr>
            <p:nvPr/>
          </p:nvSpPr>
          <p:spPr bwMode="auto">
            <a:xfrm>
              <a:off x="1876" y="3430"/>
              <a:ext cx="886" cy="8"/>
            </a:xfrm>
            <a:prstGeom prst="rect">
              <a:avLst/>
            </a:prstGeom>
            <a:solidFill>
              <a:srgbClr val="F8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0" name="Rectangle 2069"/>
            <p:cNvSpPr>
              <a:spLocks noChangeArrowheads="1"/>
            </p:cNvSpPr>
            <p:nvPr/>
          </p:nvSpPr>
          <p:spPr bwMode="auto">
            <a:xfrm>
              <a:off x="1876" y="3438"/>
              <a:ext cx="886" cy="7"/>
            </a:xfrm>
            <a:prstGeom prst="rect">
              <a:avLst/>
            </a:prstGeom>
            <a:solidFill>
              <a:srgbClr val="F8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32" name="Group 2271"/>
          <p:cNvGrpSpPr>
            <a:grpSpLocks/>
          </p:cNvGrpSpPr>
          <p:nvPr/>
        </p:nvGrpSpPr>
        <p:grpSpPr bwMode="auto">
          <a:xfrm>
            <a:off x="765175" y="2369344"/>
            <a:ext cx="5018088" cy="3335338"/>
            <a:chOff x="556" y="1627"/>
            <a:chExt cx="3161" cy="2101"/>
          </a:xfrm>
        </p:grpSpPr>
        <p:pic>
          <p:nvPicPr>
            <p:cNvPr id="3095" name="Picture 2071"/>
            <p:cNvPicPr>
              <a:picLocks noChangeAspect="1" noChangeArrowheads="1"/>
            </p:cNvPicPr>
            <p:nvPr/>
          </p:nvPicPr>
          <p:blipFill>
            <a:blip r:embed="rId1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438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51" name="Rectangle 2072"/>
            <p:cNvSpPr>
              <a:spLocks noChangeArrowheads="1"/>
            </p:cNvSpPr>
            <p:nvPr/>
          </p:nvSpPr>
          <p:spPr bwMode="auto">
            <a:xfrm>
              <a:off x="1876" y="3438"/>
              <a:ext cx="886" cy="7"/>
            </a:xfrm>
            <a:prstGeom prst="rect">
              <a:avLst/>
            </a:prstGeom>
            <a:solidFill>
              <a:srgbClr val="F8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3" name="Rectangle 2073"/>
            <p:cNvSpPr>
              <a:spLocks noChangeArrowheads="1"/>
            </p:cNvSpPr>
            <p:nvPr/>
          </p:nvSpPr>
          <p:spPr bwMode="auto">
            <a:xfrm>
              <a:off x="1876" y="3445"/>
              <a:ext cx="886" cy="8"/>
            </a:xfrm>
            <a:prstGeom prst="rect">
              <a:avLst/>
            </a:prstGeom>
            <a:solidFill>
              <a:srgbClr val="F8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98" name="Picture 2074"/>
            <p:cNvPicPr>
              <a:picLocks noChangeAspect="1" noChangeArrowheads="1"/>
            </p:cNvPicPr>
            <p:nvPr/>
          </p:nvPicPr>
          <p:blipFill>
            <a:blip r:embed="rId1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445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54" name="Rectangle 2075"/>
            <p:cNvSpPr>
              <a:spLocks noChangeArrowheads="1"/>
            </p:cNvSpPr>
            <p:nvPr/>
          </p:nvSpPr>
          <p:spPr bwMode="auto">
            <a:xfrm>
              <a:off x="1876" y="3445"/>
              <a:ext cx="886" cy="8"/>
            </a:xfrm>
            <a:prstGeom prst="rect">
              <a:avLst/>
            </a:prstGeom>
            <a:solidFill>
              <a:srgbClr val="F8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6" name="Rectangle 2076"/>
            <p:cNvSpPr>
              <a:spLocks noChangeArrowheads="1"/>
            </p:cNvSpPr>
            <p:nvPr/>
          </p:nvSpPr>
          <p:spPr bwMode="auto">
            <a:xfrm>
              <a:off x="1876" y="3453"/>
              <a:ext cx="886" cy="8"/>
            </a:xfrm>
            <a:prstGeom prst="rect">
              <a:avLst/>
            </a:prstGeom>
            <a:solidFill>
              <a:srgbClr val="F6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01" name="Picture 2077"/>
            <p:cNvPicPr>
              <a:picLocks noChangeAspect="1" noChangeArrowheads="1"/>
            </p:cNvPicPr>
            <p:nvPr/>
          </p:nvPicPr>
          <p:blipFill>
            <a:blip r:embed="rId1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453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57" name="Rectangle 2078"/>
            <p:cNvSpPr>
              <a:spLocks noChangeArrowheads="1"/>
            </p:cNvSpPr>
            <p:nvPr/>
          </p:nvSpPr>
          <p:spPr bwMode="auto">
            <a:xfrm>
              <a:off x="1876" y="3453"/>
              <a:ext cx="886" cy="8"/>
            </a:xfrm>
            <a:prstGeom prst="rect">
              <a:avLst/>
            </a:prstGeom>
            <a:solidFill>
              <a:srgbClr val="F6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9" name="Rectangle 2079"/>
            <p:cNvSpPr>
              <a:spLocks noChangeArrowheads="1"/>
            </p:cNvSpPr>
            <p:nvPr/>
          </p:nvSpPr>
          <p:spPr bwMode="auto">
            <a:xfrm>
              <a:off x="1876" y="3461"/>
              <a:ext cx="886" cy="7"/>
            </a:xfrm>
            <a:prstGeom prst="rect">
              <a:avLst/>
            </a:prstGeom>
            <a:solidFill>
              <a:srgbClr val="F6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04" name="Picture 2080"/>
            <p:cNvPicPr>
              <a:picLocks noChangeAspect="1" noChangeArrowheads="1"/>
            </p:cNvPicPr>
            <p:nvPr/>
          </p:nvPicPr>
          <p:blipFill>
            <a:blip r:embed="rId1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461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60" name="Rectangle 2081"/>
            <p:cNvSpPr>
              <a:spLocks noChangeArrowheads="1"/>
            </p:cNvSpPr>
            <p:nvPr/>
          </p:nvSpPr>
          <p:spPr bwMode="auto">
            <a:xfrm>
              <a:off x="1876" y="3461"/>
              <a:ext cx="886" cy="7"/>
            </a:xfrm>
            <a:prstGeom prst="rect">
              <a:avLst/>
            </a:prstGeom>
            <a:solidFill>
              <a:srgbClr val="F6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2" name="Rectangle 2082"/>
            <p:cNvSpPr>
              <a:spLocks noChangeArrowheads="1"/>
            </p:cNvSpPr>
            <p:nvPr/>
          </p:nvSpPr>
          <p:spPr bwMode="auto">
            <a:xfrm>
              <a:off x="1876" y="3468"/>
              <a:ext cx="886" cy="8"/>
            </a:xfrm>
            <a:prstGeom prst="rect">
              <a:avLst/>
            </a:prstGeom>
            <a:solidFill>
              <a:srgbClr val="F6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07" name="Picture 2083"/>
            <p:cNvPicPr>
              <a:picLocks noChangeAspect="1" noChangeArrowheads="1"/>
            </p:cNvPicPr>
            <p:nvPr/>
          </p:nvPicPr>
          <p:blipFill>
            <a:blip r:embed="rId1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468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63" name="Rectangle 2084"/>
            <p:cNvSpPr>
              <a:spLocks noChangeArrowheads="1"/>
            </p:cNvSpPr>
            <p:nvPr/>
          </p:nvSpPr>
          <p:spPr bwMode="auto">
            <a:xfrm>
              <a:off x="1876" y="3468"/>
              <a:ext cx="886" cy="8"/>
            </a:xfrm>
            <a:prstGeom prst="rect">
              <a:avLst/>
            </a:prstGeom>
            <a:solidFill>
              <a:srgbClr val="F6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5" name="Rectangle 2085"/>
            <p:cNvSpPr>
              <a:spLocks noChangeArrowheads="1"/>
            </p:cNvSpPr>
            <p:nvPr/>
          </p:nvSpPr>
          <p:spPr bwMode="auto">
            <a:xfrm>
              <a:off x="1876" y="3476"/>
              <a:ext cx="886" cy="8"/>
            </a:xfrm>
            <a:prstGeom prst="rect">
              <a:avLst/>
            </a:prstGeom>
            <a:solidFill>
              <a:srgbClr val="F6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10" name="Picture 2086"/>
            <p:cNvPicPr>
              <a:picLocks noChangeAspect="1" noChangeArrowheads="1"/>
            </p:cNvPicPr>
            <p:nvPr/>
          </p:nvPicPr>
          <p:blipFill>
            <a:blip r:embed="rId1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476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66" name="Rectangle 2087"/>
            <p:cNvSpPr>
              <a:spLocks noChangeArrowheads="1"/>
            </p:cNvSpPr>
            <p:nvPr/>
          </p:nvSpPr>
          <p:spPr bwMode="auto">
            <a:xfrm>
              <a:off x="1876" y="3476"/>
              <a:ext cx="886" cy="8"/>
            </a:xfrm>
            <a:prstGeom prst="rect">
              <a:avLst/>
            </a:prstGeom>
            <a:solidFill>
              <a:srgbClr val="F6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8" name="Rectangle 2088"/>
            <p:cNvSpPr>
              <a:spLocks noChangeArrowheads="1"/>
            </p:cNvSpPr>
            <p:nvPr/>
          </p:nvSpPr>
          <p:spPr bwMode="auto">
            <a:xfrm>
              <a:off x="1876" y="3484"/>
              <a:ext cx="886" cy="7"/>
            </a:xfrm>
            <a:prstGeom prst="rect">
              <a:avLst/>
            </a:prstGeom>
            <a:solidFill>
              <a:srgbClr val="F6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13" name="Picture 2089"/>
            <p:cNvPicPr>
              <a:picLocks noChangeAspect="1" noChangeArrowheads="1"/>
            </p:cNvPicPr>
            <p:nvPr/>
          </p:nvPicPr>
          <p:blipFill>
            <a:blip r:embed="rId1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484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69" name="Rectangle 2090"/>
            <p:cNvSpPr>
              <a:spLocks noChangeArrowheads="1"/>
            </p:cNvSpPr>
            <p:nvPr/>
          </p:nvSpPr>
          <p:spPr bwMode="auto">
            <a:xfrm>
              <a:off x="1876" y="3484"/>
              <a:ext cx="886" cy="7"/>
            </a:xfrm>
            <a:prstGeom prst="rect">
              <a:avLst/>
            </a:prstGeom>
            <a:solidFill>
              <a:srgbClr val="F6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1" name="Rectangle 2091"/>
            <p:cNvSpPr>
              <a:spLocks noChangeArrowheads="1"/>
            </p:cNvSpPr>
            <p:nvPr/>
          </p:nvSpPr>
          <p:spPr bwMode="auto">
            <a:xfrm>
              <a:off x="1876" y="3491"/>
              <a:ext cx="886" cy="8"/>
            </a:xfrm>
            <a:prstGeom prst="rect">
              <a:avLst/>
            </a:prstGeom>
            <a:solidFill>
              <a:srgbClr val="F6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16" name="Picture 2092"/>
            <p:cNvPicPr>
              <a:picLocks noChangeAspect="1" noChangeArrowheads="1"/>
            </p:cNvPicPr>
            <p:nvPr/>
          </p:nvPicPr>
          <p:blipFill>
            <a:blip r:embed="rId1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491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72" name="Rectangle 2093"/>
            <p:cNvSpPr>
              <a:spLocks noChangeArrowheads="1"/>
            </p:cNvSpPr>
            <p:nvPr/>
          </p:nvSpPr>
          <p:spPr bwMode="auto">
            <a:xfrm>
              <a:off x="1876" y="3491"/>
              <a:ext cx="886" cy="8"/>
            </a:xfrm>
            <a:prstGeom prst="rect">
              <a:avLst/>
            </a:prstGeom>
            <a:solidFill>
              <a:srgbClr val="F6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4" name="Rectangle 2094"/>
            <p:cNvSpPr>
              <a:spLocks noChangeArrowheads="1"/>
            </p:cNvSpPr>
            <p:nvPr/>
          </p:nvSpPr>
          <p:spPr bwMode="auto">
            <a:xfrm>
              <a:off x="1876" y="3499"/>
              <a:ext cx="886" cy="7"/>
            </a:xfrm>
            <a:prstGeom prst="rect">
              <a:avLst/>
            </a:prstGeom>
            <a:solidFill>
              <a:srgbClr val="F6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19" name="Picture 2095"/>
            <p:cNvPicPr>
              <a:picLocks noChangeAspect="1" noChangeArrowheads="1"/>
            </p:cNvPicPr>
            <p:nvPr/>
          </p:nvPicPr>
          <p:blipFill>
            <a:blip r:embed="rId1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499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75" name="Rectangle 2096"/>
            <p:cNvSpPr>
              <a:spLocks noChangeArrowheads="1"/>
            </p:cNvSpPr>
            <p:nvPr/>
          </p:nvSpPr>
          <p:spPr bwMode="auto">
            <a:xfrm>
              <a:off x="1876" y="3499"/>
              <a:ext cx="886" cy="7"/>
            </a:xfrm>
            <a:prstGeom prst="rect">
              <a:avLst/>
            </a:prstGeom>
            <a:solidFill>
              <a:srgbClr val="F6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7" name="Rectangle 2097"/>
            <p:cNvSpPr>
              <a:spLocks noChangeArrowheads="1"/>
            </p:cNvSpPr>
            <p:nvPr/>
          </p:nvSpPr>
          <p:spPr bwMode="auto">
            <a:xfrm>
              <a:off x="1876" y="3506"/>
              <a:ext cx="886" cy="8"/>
            </a:xfrm>
            <a:prstGeom prst="rect">
              <a:avLst/>
            </a:prstGeom>
            <a:solidFill>
              <a:srgbClr val="F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22" name="Picture 2098"/>
            <p:cNvPicPr>
              <a:picLocks noChangeAspect="1" noChangeArrowheads="1"/>
            </p:cNvPicPr>
            <p:nvPr/>
          </p:nvPicPr>
          <p:blipFill>
            <a:blip r:embed="rId1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506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78" name="Rectangle 2099"/>
            <p:cNvSpPr>
              <a:spLocks noChangeArrowheads="1"/>
            </p:cNvSpPr>
            <p:nvPr/>
          </p:nvSpPr>
          <p:spPr bwMode="auto">
            <a:xfrm>
              <a:off x="1876" y="3506"/>
              <a:ext cx="886" cy="8"/>
            </a:xfrm>
            <a:prstGeom prst="rect">
              <a:avLst/>
            </a:prstGeom>
            <a:solidFill>
              <a:srgbClr val="F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2100"/>
            <p:cNvSpPr>
              <a:spLocks noChangeArrowheads="1"/>
            </p:cNvSpPr>
            <p:nvPr/>
          </p:nvSpPr>
          <p:spPr bwMode="auto">
            <a:xfrm>
              <a:off x="1876" y="3514"/>
              <a:ext cx="886" cy="8"/>
            </a:xfrm>
            <a:prstGeom prst="rect">
              <a:avLst/>
            </a:prstGeom>
            <a:solidFill>
              <a:srgbClr val="F6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25" name="Picture 2101"/>
            <p:cNvPicPr>
              <a:picLocks noChangeAspect="1" noChangeArrowheads="1"/>
            </p:cNvPicPr>
            <p:nvPr/>
          </p:nvPicPr>
          <p:blipFill>
            <a:blip r:embed="rId1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514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" name="Rectangle 2102"/>
            <p:cNvSpPr>
              <a:spLocks noChangeArrowheads="1"/>
            </p:cNvSpPr>
            <p:nvPr/>
          </p:nvSpPr>
          <p:spPr bwMode="auto">
            <a:xfrm>
              <a:off x="1876" y="3514"/>
              <a:ext cx="886" cy="8"/>
            </a:xfrm>
            <a:prstGeom prst="rect">
              <a:avLst/>
            </a:prstGeom>
            <a:solidFill>
              <a:srgbClr val="F6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" name="Rectangle 2103"/>
            <p:cNvSpPr>
              <a:spLocks noChangeArrowheads="1"/>
            </p:cNvSpPr>
            <p:nvPr/>
          </p:nvSpPr>
          <p:spPr bwMode="auto">
            <a:xfrm>
              <a:off x="1876" y="3522"/>
              <a:ext cx="886" cy="7"/>
            </a:xfrm>
            <a:prstGeom prst="rect">
              <a:avLst/>
            </a:prstGeom>
            <a:solidFill>
              <a:srgbClr val="F6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28" name="Picture 2104"/>
            <p:cNvPicPr>
              <a:picLocks noChangeAspect="1" noChangeArrowheads="1"/>
            </p:cNvPicPr>
            <p:nvPr/>
          </p:nvPicPr>
          <p:blipFill>
            <a:blip r:embed="rId1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522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5" name="Rectangle 2105"/>
            <p:cNvSpPr>
              <a:spLocks noChangeArrowheads="1"/>
            </p:cNvSpPr>
            <p:nvPr/>
          </p:nvSpPr>
          <p:spPr bwMode="auto">
            <a:xfrm>
              <a:off x="1876" y="3522"/>
              <a:ext cx="886" cy="7"/>
            </a:xfrm>
            <a:prstGeom prst="rect">
              <a:avLst/>
            </a:prstGeom>
            <a:solidFill>
              <a:srgbClr val="F6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6" name="Rectangle 2106"/>
            <p:cNvSpPr>
              <a:spLocks noChangeArrowheads="1"/>
            </p:cNvSpPr>
            <p:nvPr/>
          </p:nvSpPr>
          <p:spPr bwMode="auto">
            <a:xfrm>
              <a:off x="1876" y="3529"/>
              <a:ext cx="886" cy="8"/>
            </a:xfrm>
            <a:prstGeom prst="rect">
              <a:avLst/>
            </a:prstGeom>
            <a:solidFill>
              <a:srgbClr val="F3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31" name="Picture 2107"/>
            <p:cNvPicPr>
              <a:picLocks noChangeAspect="1" noChangeArrowheads="1"/>
            </p:cNvPicPr>
            <p:nvPr/>
          </p:nvPicPr>
          <p:blipFill>
            <a:blip r:embed="rId1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529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7" name="Rectangle 2108"/>
            <p:cNvSpPr>
              <a:spLocks noChangeArrowheads="1"/>
            </p:cNvSpPr>
            <p:nvPr/>
          </p:nvSpPr>
          <p:spPr bwMode="auto">
            <a:xfrm>
              <a:off x="1876" y="3529"/>
              <a:ext cx="886" cy="8"/>
            </a:xfrm>
            <a:prstGeom prst="rect">
              <a:avLst/>
            </a:prstGeom>
            <a:solidFill>
              <a:srgbClr val="F3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8" name="Rectangle 2109"/>
            <p:cNvSpPr>
              <a:spLocks noChangeArrowheads="1"/>
            </p:cNvSpPr>
            <p:nvPr/>
          </p:nvSpPr>
          <p:spPr bwMode="auto">
            <a:xfrm>
              <a:off x="1876" y="3537"/>
              <a:ext cx="886" cy="8"/>
            </a:xfrm>
            <a:prstGeom prst="rect">
              <a:avLst/>
            </a:prstGeom>
            <a:solidFill>
              <a:srgbClr val="F3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34" name="Picture 2110"/>
            <p:cNvPicPr>
              <a:picLocks noChangeAspect="1" noChangeArrowheads="1"/>
            </p:cNvPicPr>
            <p:nvPr/>
          </p:nvPicPr>
          <p:blipFill>
            <a:blip r:embed="rId1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537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9" name="Rectangle 2111"/>
            <p:cNvSpPr>
              <a:spLocks noChangeArrowheads="1"/>
            </p:cNvSpPr>
            <p:nvPr/>
          </p:nvSpPr>
          <p:spPr bwMode="auto">
            <a:xfrm>
              <a:off x="1876" y="3537"/>
              <a:ext cx="886" cy="8"/>
            </a:xfrm>
            <a:prstGeom prst="rect">
              <a:avLst/>
            </a:prstGeom>
            <a:solidFill>
              <a:srgbClr val="F3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0" name="Rectangle 2112"/>
            <p:cNvSpPr>
              <a:spLocks noChangeArrowheads="1"/>
            </p:cNvSpPr>
            <p:nvPr/>
          </p:nvSpPr>
          <p:spPr bwMode="auto">
            <a:xfrm>
              <a:off x="1876" y="3545"/>
              <a:ext cx="886" cy="7"/>
            </a:xfrm>
            <a:prstGeom prst="rect">
              <a:avLst/>
            </a:prstGeom>
            <a:solidFill>
              <a:srgbClr val="F3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37" name="Picture 2113"/>
            <p:cNvPicPr>
              <a:picLocks noChangeAspect="1" noChangeArrowheads="1"/>
            </p:cNvPicPr>
            <p:nvPr/>
          </p:nvPicPr>
          <p:blipFill>
            <a:blip r:embed="rId1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545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1" name="Rectangle 2114"/>
            <p:cNvSpPr>
              <a:spLocks noChangeArrowheads="1"/>
            </p:cNvSpPr>
            <p:nvPr/>
          </p:nvSpPr>
          <p:spPr bwMode="auto">
            <a:xfrm>
              <a:off x="1876" y="3545"/>
              <a:ext cx="886" cy="7"/>
            </a:xfrm>
            <a:prstGeom prst="rect">
              <a:avLst/>
            </a:prstGeom>
            <a:solidFill>
              <a:srgbClr val="F3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2" name="Rectangle 2115"/>
            <p:cNvSpPr>
              <a:spLocks noChangeArrowheads="1"/>
            </p:cNvSpPr>
            <p:nvPr/>
          </p:nvSpPr>
          <p:spPr bwMode="auto">
            <a:xfrm>
              <a:off x="1876" y="3552"/>
              <a:ext cx="886" cy="8"/>
            </a:xfrm>
            <a:prstGeom prst="rect">
              <a:avLst/>
            </a:prstGeom>
            <a:solidFill>
              <a:srgbClr val="F3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40" name="Picture 2116"/>
            <p:cNvPicPr>
              <a:picLocks noChangeAspect="1" noChangeArrowheads="1"/>
            </p:cNvPicPr>
            <p:nvPr/>
          </p:nvPicPr>
          <p:blipFill>
            <a:blip r:embed="rId1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552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3" name="Rectangle 2117"/>
            <p:cNvSpPr>
              <a:spLocks noChangeArrowheads="1"/>
            </p:cNvSpPr>
            <p:nvPr/>
          </p:nvSpPr>
          <p:spPr bwMode="auto">
            <a:xfrm>
              <a:off x="1876" y="3552"/>
              <a:ext cx="886" cy="8"/>
            </a:xfrm>
            <a:prstGeom prst="rect">
              <a:avLst/>
            </a:prstGeom>
            <a:solidFill>
              <a:srgbClr val="F3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4" name="Rectangle 2118"/>
            <p:cNvSpPr>
              <a:spLocks noChangeArrowheads="1"/>
            </p:cNvSpPr>
            <p:nvPr/>
          </p:nvSpPr>
          <p:spPr bwMode="auto">
            <a:xfrm>
              <a:off x="1876" y="3560"/>
              <a:ext cx="886" cy="8"/>
            </a:xfrm>
            <a:prstGeom prst="rect">
              <a:avLst/>
            </a:prstGeom>
            <a:solidFill>
              <a:srgbClr val="F3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43" name="Picture 2119"/>
            <p:cNvPicPr>
              <a:picLocks noChangeAspect="1" noChangeArrowheads="1"/>
            </p:cNvPicPr>
            <p:nvPr/>
          </p:nvPicPr>
          <p:blipFill>
            <a:blip r:embed="rId17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560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5" name="Rectangle 2120"/>
            <p:cNvSpPr>
              <a:spLocks noChangeArrowheads="1"/>
            </p:cNvSpPr>
            <p:nvPr/>
          </p:nvSpPr>
          <p:spPr bwMode="auto">
            <a:xfrm>
              <a:off x="1876" y="3560"/>
              <a:ext cx="886" cy="8"/>
            </a:xfrm>
            <a:prstGeom prst="rect">
              <a:avLst/>
            </a:prstGeom>
            <a:solidFill>
              <a:srgbClr val="F3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6" name="Rectangle 2121"/>
            <p:cNvSpPr>
              <a:spLocks noChangeArrowheads="1"/>
            </p:cNvSpPr>
            <p:nvPr/>
          </p:nvSpPr>
          <p:spPr bwMode="auto">
            <a:xfrm>
              <a:off x="1876" y="3568"/>
              <a:ext cx="886" cy="7"/>
            </a:xfrm>
            <a:prstGeom prst="rect">
              <a:avLst/>
            </a:prstGeom>
            <a:solidFill>
              <a:srgbClr val="F3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46" name="Picture 2122"/>
            <p:cNvPicPr>
              <a:picLocks noChangeAspect="1" noChangeArrowheads="1"/>
            </p:cNvPicPr>
            <p:nvPr/>
          </p:nvPicPr>
          <p:blipFill>
            <a:blip r:embed="rId17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568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7" name="Rectangle 2123"/>
            <p:cNvSpPr>
              <a:spLocks noChangeArrowheads="1"/>
            </p:cNvSpPr>
            <p:nvPr/>
          </p:nvSpPr>
          <p:spPr bwMode="auto">
            <a:xfrm>
              <a:off x="1876" y="3568"/>
              <a:ext cx="886" cy="7"/>
            </a:xfrm>
            <a:prstGeom prst="rect">
              <a:avLst/>
            </a:prstGeom>
            <a:solidFill>
              <a:srgbClr val="F3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8" name="Rectangle 2124"/>
            <p:cNvSpPr>
              <a:spLocks noChangeArrowheads="1"/>
            </p:cNvSpPr>
            <p:nvPr/>
          </p:nvSpPr>
          <p:spPr bwMode="auto">
            <a:xfrm>
              <a:off x="1876" y="3575"/>
              <a:ext cx="886" cy="8"/>
            </a:xfrm>
            <a:prstGeom prst="rect">
              <a:avLst/>
            </a:prstGeom>
            <a:solidFill>
              <a:srgbClr val="F3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49" name="Picture 2125"/>
            <p:cNvPicPr>
              <a:picLocks noChangeAspect="1" noChangeArrowheads="1"/>
            </p:cNvPicPr>
            <p:nvPr/>
          </p:nvPicPr>
          <p:blipFill>
            <a:blip r:embed="rId1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575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9" name="Rectangle 2126"/>
            <p:cNvSpPr>
              <a:spLocks noChangeArrowheads="1"/>
            </p:cNvSpPr>
            <p:nvPr/>
          </p:nvSpPr>
          <p:spPr bwMode="auto">
            <a:xfrm>
              <a:off x="1876" y="3575"/>
              <a:ext cx="886" cy="8"/>
            </a:xfrm>
            <a:prstGeom prst="rect">
              <a:avLst/>
            </a:prstGeom>
            <a:solidFill>
              <a:srgbClr val="F3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0" name="Rectangle 2127"/>
            <p:cNvSpPr>
              <a:spLocks noChangeArrowheads="1"/>
            </p:cNvSpPr>
            <p:nvPr/>
          </p:nvSpPr>
          <p:spPr bwMode="auto">
            <a:xfrm>
              <a:off x="1876" y="3583"/>
              <a:ext cx="886" cy="8"/>
            </a:xfrm>
            <a:prstGeom prst="rect">
              <a:avLst/>
            </a:prstGeom>
            <a:solidFill>
              <a:srgbClr val="F3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52" name="Picture 2128"/>
            <p:cNvPicPr>
              <a:picLocks noChangeAspect="1" noChangeArrowheads="1"/>
            </p:cNvPicPr>
            <p:nvPr/>
          </p:nvPicPr>
          <p:blipFill>
            <a:blip r:embed="rId17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583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1" name="Rectangle 2129"/>
            <p:cNvSpPr>
              <a:spLocks noChangeArrowheads="1"/>
            </p:cNvSpPr>
            <p:nvPr/>
          </p:nvSpPr>
          <p:spPr bwMode="auto">
            <a:xfrm>
              <a:off x="1876" y="3583"/>
              <a:ext cx="886" cy="8"/>
            </a:xfrm>
            <a:prstGeom prst="rect">
              <a:avLst/>
            </a:prstGeom>
            <a:solidFill>
              <a:srgbClr val="F3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" name="Rectangle 2130"/>
            <p:cNvSpPr>
              <a:spLocks noChangeArrowheads="1"/>
            </p:cNvSpPr>
            <p:nvPr/>
          </p:nvSpPr>
          <p:spPr bwMode="auto">
            <a:xfrm>
              <a:off x="1876" y="3591"/>
              <a:ext cx="886" cy="7"/>
            </a:xfrm>
            <a:prstGeom prst="rect">
              <a:avLst/>
            </a:prstGeom>
            <a:solidFill>
              <a:srgbClr val="F3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55" name="Picture 2131"/>
            <p:cNvPicPr>
              <a:picLocks noChangeAspect="1" noChangeArrowheads="1"/>
            </p:cNvPicPr>
            <p:nvPr/>
          </p:nvPicPr>
          <p:blipFill>
            <a:blip r:embed="rId17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591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3" name="Rectangle 2132"/>
            <p:cNvSpPr>
              <a:spLocks noChangeArrowheads="1"/>
            </p:cNvSpPr>
            <p:nvPr/>
          </p:nvSpPr>
          <p:spPr bwMode="auto">
            <a:xfrm>
              <a:off x="1876" y="3591"/>
              <a:ext cx="886" cy="7"/>
            </a:xfrm>
            <a:prstGeom prst="rect">
              <a:avLst/>
            </a:prstGeom>
            <a:solidFill>
              <a:srgbClr val="F3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4" name="Rectangle 2133"/>
            <p:cNvSpPr>
              <a:spLocks noChangeArrowheads="1"/>
            </p:cNvSpPr>
            <p:nvPr/>
          </p:nvSpPr>
          <p:spPr bwMode="auto">
            <a:xfrm>
              <a:off x="1876" y="3598"/>
              <a:ext cx="886" cy="8"/>
            </a:xfrm>
            <a:prstGeom prst="rect">
              <a:avLst/>
            </a:prstGeom>
            <a:solidFill>
              <a:srgbClr val="F3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58" name="Picture 2134"/>
            <p:cNvPicPr>
              <a:picLocks noChangeAspect="1" noChangeArrowheads="1"/>
            </p:cNvPicPr>
            <p:nvPr/>
          </p:nvPicPr>
          <p:blipFill>
            <a:blip r:embed="rId17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598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6" name="Rectangle 2135"/>
            <p:cNvSpPr>
              <a:spLocks noChangeArrowheads="1"/>
            </p:cNvSpPr>
            <p:nvPr/>
          </p:nvSpPr>
          <p:spPr bwMode="auto">
            <a:xfrm>
              <a:off x="1876" y="3598"/>
              <a:ext cx="886" cy="8"/>
            </a:xfrm>
            <a:prstGeom prst="rect">
              <a:avLst/>
            </a:prstGeom>
            <a:solidFill>
              <a:srgbClr val="F3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7" name="Rectangle 2136"/>
            <p:cNvSpPr>
              <a:spLocks noChangeArrowheads="1"/>
            </p:cNvSpPr>
            <p:nvPr/>
          </p:nvSpPr>
          <p:spPr bwMode="auto">
            <a:xfrm>
              <a:off x="1876" y="3606"/>
              <a:ext cx="886" cy="7"/>
            </a:xfrm>
            <a:prstGeom prst="rect">
              <a:avLst/>
            </a:prstGeom>
            <a:solidFill>
              <a:srgbClr val="F3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61" name="Picture 2137"/>
            <p:cNvPicPr>
              <a:picLocks noChangeAspect="1" noChangeArrowheads="1"/>
            </p:cNvPicPr>
            <p:nvPr/>
          </p:nvPicPr>
          <p:blipFill>
            <a:blip r:embed="rId17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606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9" name="Rectangle 2138"/>
            <p:cNvSpPr>
              <a:spLocks noChangeArrowheads="1"/>
            </p:cNvSpPr>
            <p:nvPr/>
          </p:nvSpPr>
          <p:spPr bwMode="auto">
            <a:xfrm>
              <a:off x="1876" y="3606"/>
              <a:ext cx="886" cy="7"/>
            </a:xfrm>
            <a:prstGeom prst="rect">
              <a:avLst/>
            </a:prstGeom>
            <a:solidFill>
              <a:srgbClr val="F3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0" name="Rectangle 2139"/>
            <p:cNvSpPr>
              <a:spLocks noChangeArrowheads="1"/>
            </p:cNvSpPr>
            <p:nvPr/>
          </p:nvSpPr>
          <p:spPr bwMode="auto">
            <a:xfrm>
              <a:off x="1876" y="3613"/>
              <a:ext cx="886" cy="8"/>
            </a:xfrm>
            <a:prstGeom prst="rect">
              <a:avLst/>
            </a:prstGeom>
            <a:solidFill>
              <a:srgbClr val="F3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64" name="Picture 2140"/>
            <p:cNvPicPr>
              <a:picLocks noChangeAspect="1" noChangeArrowheads="1"/>
            </p:cNvPicPr>
            <p:nvPr/>
          </p:nvPicPr>
          <p:blipFill>
            <a:blip r:embed="rId17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613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2" name="Rectangle 2141"/>
            <p:cNvSpPr>
              <a:spLocks noChangeArrowheads="1"/>
            </p:cNvSpPr>
            <p:nvPr/>
          </p:nvSpPr>
          <p:spPr bwMode="auto">
            <a:xfrm>
              <a:off x="1876" y="3613"/>
              <a:ext cx="886" cy="8"/>
            </a:xfrm>
            <a:prstGeom prst="rect">
              <a:avLst/>
            </a:prstGeom>
            <a:solidFill>
              <a:srgbClr val="F3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" name="Rectangle 2142"/>
            <p:cNvSpPr>
              <a:spLocks noChangeArrowheads="1"/>
            </p:cNvSpPr>
            <p:nvPr/>
          </p:nvSpPr>
          <p:spPr bwMode="auto">
            <a:xfrm>
              <a:off x="1876" y="3621"/>
              <a:ext cx="886" cy="8"/>
            </a:xfrm>
            <a:prstGeom prst="rect">
              <a:avLst/>
            </a:prstGeom>
            <a:solidFill>
              <a:srgbClr val="F3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67" name="Picture 2143"/>
            <p:cNvPicPr>
              <a:picLocks noChangeAspect="1" noChangeArrowheads="1"/>
            </p:cNvPicPr>
            <p:nvPr/>
          </p:nvPicPr>
          <p:blipFill>
            <a:blip r:embed="rId17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621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5" name="Rectangle 2144"/>
            <p:cNvSpPr>
              <a:spLocks noChangeArrowheads="1"/>
            </p:cNvSpPr>
            <p:nvPr/>
          </p:nvSpPr>
          <p:spPr bwMode="auto">
            <a:xfrm>
              <a:off x="1876" y="3621"/>
              <a:ext cx="886" cy="8"/>
            </a:xfrm>
            <a:prstGeom prst="rect">
              <a:avLst/>
            </a:prstGeom>
            <a:solidFill>
              <a:srgbClr val="F3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6" name="Rectangle 2145"/>
            <p:cNvSpPr>
              <a:spLocks noChangeArrowheads="1"/>
            </p:cNvSpPr>
            <p:nvPr/>
          </p:nvSpPr>
          <p:spPr bwMode="auto">
            <a:xfrm>
              <a:off x="1876" y="3629"/>
              <a:ext cx="886" cy="7"/>
            </a:xfrm>
            <a:prstGeom prst="rect">
              <a:avLst/>
            </a:prstGeom>
            <a:solidFill>
              <a:srgbClr val="F3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70" name="Picture 2146"/>
            <p:cNvPicPr>
              <a:picLocks noChangeAspect="1" noChangeArrowheads="1"/>
            </p:cNvPicPr>
            <p:nvPr/>
          </p:nvPicPr>
          <p:blipFill>
            <a:blip r:embed="rId18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629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8" name="Rectangle 2147"/>
            <p:cNvSpPr>
              <a:spLocks noChangeArrowheads="1"/>
            </p:cNvSpPr>
            <p:nvPr/>
          </p:nvSpPr>
          <p:spPr bwMode="auto">
            <a:xfrm>
              <a:off x="1876" y="3629"/>
              <a:ext cx="886" cy="7"/>
            </a:xfrm>
            <a:prstGeom prst="rect">
              <a:avLst/>
            </a:prstGeom>
            <a:solidFill>
              <a:srgbClr val="F3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9" name="Rectangle 2148"/>
            <p:cNvSpPr>
              <a:spLocks noChangeArrowheads="1"/>
            </p:cNvSpPr>
            <p:nvPr/>
          </p:nvSpPr>
          <p:spPr bwMode="auto">
            <a:xfrm>
              <a:off x="1876" y="3636"/>
              <a:ext cx="886" cy="8"/>
            </a:xfrm>
            <a:prstGeom prst="rect">
              <a:avLst/>
            </a:prstGeom>
            <a:solidFill>
              <a:srgbClr val="F1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73" name="Picture 2149"/>
            <p:cNvPicPr>
              <a:picLocks noChangeAspect="1" noChangeArrowheads="1"/>
            </p:cNvPicPr>
            <p:nvPr/>
          </p:nvPicPr>
          <p:blipFill>
            <a:blip r:embed="rId18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636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11" name="Rectangle 2150"/>
            <p:cNvSpPr>
              <a:spLocks noChangeArrowheads="1"/>
            </p:cNvSpPr>
            <p:nvPr/>
          </p:nvSpPr>
          <p:spPr bwMode="auto">
            <a:xfrm>
              <a:off x="1876" y="3636"/>
              <a:ext cx="886" cy="8"/>
            </a:xfrm>
            <a:prstGeom prst="rect">
              <a:avLst/>
            </a:prstGeom>
            <a:solidFill>
              <a:srgbClr val="F1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2" name="Rectangle 2151"/>
            <p:cNvSpPr>
              <a:spLocks noChangeArrowheads="1"/>
            </p:cNvSpPr>
            <p:nvPr/>
          </p:nvSpPr>
          <p:spPr bwMode="auto">
            <a:xfrm>
              <a:off x="1876" y="3644"/>
              <a:ext cx="886" cy="8"/>
            </a:xfrm>
            <a:prstGeom prst="rect">
              <a:avLst/>
            </a:prstGeom>
            <a:solidFill>
              <a:srgbClr val="F1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76" name="Picture 2152"/>
            <p:cNvPicPr>
              <a:picLocks noChangeAspect="1" noChangeArrowheads="1"/>
            </p:cNvPicPr>
            <p:nvPr/>
          </p:nvPicPr>
          <p:blipFill>
            <a:blip r:embed="rId18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644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14" name="Rectangle 2153"/>
            <p:cNvSpPr>
              <a:spLocks noChangeArrowheads="1"/>
            </p:cNvSpPr>
            <p:nvPr/>
          </p:nvSpPr>
          <p:spPr bwMode="auto">
            <a:xfrm>
              <a:off x="1876" y="3644"/>
              <a:ext cx="886" cy="8"/>
            </a:xfrm>
            <a:prstGeom prst="rect">
              <a:avLst/>
            </a:prstGeom>
            <a:solidFill>
              <a:srgbClr val="F1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5" name="Rectangle 2154"/>
            <p:cNvSpPr>
              <a:spLocks noChangeArrowheads="1"/>
            </p:cNvSpPr>
            <p:nvPr/>
          </p:nvSpPr>
          <p:spPr bwMode="auto">
            <a:xfrm>
              <a:off x="1876" y="3652"/>
              <a:ext cx="886" cy="7"/>
            </a:xfrm>
            <a:prstGeom prst="rect">
              <a:avLst/>
            </a:prstGeom>
            <a:solidFill>
              <a:srgbClr val="F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79" name="Picture 2155"/>
            <p:cNvPicPr>
              <a:picLocks noChangeAspect="1" noChangeArrowheads="1"/>
            </p:cNvPicPr>
            <p:nvPr/>
          </p:nvPicPr>
          <p:blipFill>
            <a:blip r:embed="rId18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652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17" name="Rectangle 2156"/>
            <p:cNvSpPr>
              <a:spLocks noChangeArrowheads="1"/>
            </p:cNvSpPr>
            <p:nvPr/>
          </p:nvSpPr>
          <p:spPr bwMode="auto">
            <a:xfrm>
              <a:off x="1876" y="3652"/>
              <a:ext cx="886" cy="7"/>
            </a:xfrm>
            <a:prstGeom prst="rect">
              <a:avLst/>
            </a:prstGeom>
            <a:solidFill>
              <a:srgbClr val="F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8" name="Rectangle 2157"/>
            <p:cNvSpPr>
              <a:spLocks noChangeArrowheads="1"/>
            </p:cNvSpPr>
            <p:nvPr/>
          </p:nvSpPr>
          <p:spPr bwMode="auto">
            <a:xfrm>
              <a:off x="1876" y="3659"/>
              <a:ext cx="886" cy="8"/>
            </a:xfrm>
            <a:prstGeom prst="rect">
              <a:avLst/>
            </a:prstGeom>
            <a:solidFill>
              <a:srgbClr val="F1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82" name="Picture 2158"/>
            <p:cNvPicPr>
              <a:picLocks noChangeAspect="1" noChangeArrowheads="1"/>
            </p:cNvPicPr>
            <p:nvPr/>
          </p:nvPicPr>
          <p:blipFill>
            <a:blip r:embed="rId18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659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20" name="Rectangle 2159"/>
            <p:cNvSpPr>
              <a:spLocks noChangeArrowheads="1"/>
            </p:cNvSpPr>
            <p:nvPr/>
          </p:nvSpPr>
          <p:spPr bwMode="auto">
            <a:xfrm>
              <a:off x="1876" y="3659"/>
              <a:ext cx="886" cy="8"/>
            </a:xfrm>
            <a:prstGeom prst="rect">
              <a:avLst/>
            </a:prstGeom>
            <a:solidFill>
              <a:srgbClr val="F1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1" name="Rectangle 2160"/>
            <p:cNvSpPr>
              <a:spLocks noChangeArrowheads="1"/>
            </p:cNvSpPr>
            <p:nvPr/>
          </p:nvSpPr>
          <p:spPr bwMode="auto">
            <a:xfrm>
              <a:off x="1876" y="3667"/>
              <a:ext cx="886" cy="8"/>
            </a:xfrm>
            <a:prstGeom prst="rect">
              <a:avLst/>
            </a:prstGeom>
            <a:solidFill>
              <a:srgbClr val="F1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85" name="Picture 2161"/>
            <p:cNvPicPr>
              <a:picLocks noChangeAspect="1" noChangeArrowheads="1"/>
            </p:cNvPicPr>
            <p:nvPr/>
          </p:nvPicPr>
          <p:blipFill>
            <a:blip r:embed="rId18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667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23" name="Rectangle 2162"/>
            <p:cNvSpPr>
              <a:spLocks noChangeArrowheads="1"/>
            </p:cNvSpPr>
            <p:nvPr/>
          </p:nvSpPr>
          <p:spPr bwMode="auto">
            <a:xfrm>
              <a:off x="1876" y="3667"/>
              <a:ext cx="886" cy="8"/>
            </a:xfrm>
            <a:prstGeom prst="rect">
              <a:avLst/>
            </a:prstGeom>
            <a:solidFill>
              <a:srgbClr val="F1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4" name="Rectangle 2163"/>
            <p:cNvSpPr>
              <a:spLocks noChangeArrowheads="1"/>
            </p:cNvSpPr>
            <p:nvPr/>
          </p:nvSpPr>
          <p:spPr bwMode="auto">
            <a:xfrm>
              <a:off x="1876" y="3675"/>
              <a:ext cx="886" cy="7"/>
            </a:xfrm>
            <a:prstGeom prst="rect">
              <a:avLst/>
            </a:prstGeom>
            <a:solidFill>
              <a:srgbClr val="F1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88" name="Picture 2164"/>
            <p:cNvPicPr>
              <a:picLocks noChangeAspect="1" noChangeArrowheads="1"/>
            </p:cNvPicPr>
            <p:nvPr/>
          </p:nvPicPr>
          <p:blipFill>
            <a:blip r:embed="rId18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675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26" name="Rectangle 2165"/>
            <p:cNvSpPr>
              <a:spLocks noChangeArrowheads="1"/>
            </p:cNvSpPr>
            <p:nvPr/>
          </p:nvSpPr>
          <p:spPr bwMode="auto">
            <a:xfrm>
              <a:off x="1876" y="3675"/>
              <a:ext cx="886" cy="7"/>
            </a:xfrm>
            <a:prstGeom prst="rect">
              <a:avLst/>
            </a:prstGeom>
            <a:solidFill>
              <a:srgbClr val="F1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7" name="Rectangle 2166"/>
            <p:cNvSpPr>
              <a:spLocks noChangeArrowheads="1"/>
            </p:cNvSpPr>
            <p:nvPr/>
          </p:nvSpPr>
          <p:spPr bwMode="auto">
            <a:xfrm>
              <a:off x="1876" y="3682"/>
              <a:ext cx="886" cy="8"/>
            </a:xfrm>
            <a:prstGeom prst="rect">
              <a:avLst/>
            </a:prstGeom>
            <a:solidFill>
              <a:srgbClr val="F1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91" name="Picture 2167"/>
            <p:cNvPicPr>
              <a:picLocks noChangeAspect="1" noChangeArrowheads="1"/>
            </p:cNvPicPr>
            <p:nvPr/>
          </p:nvPicPr>
          <p:blipFill>
            <a:blip r:embed="rId18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682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29" name="Rectangle 2168"/>
            <p:cNvSpPr>
              <a:spLocks noChangeArrowheads="1"/>
            </p:cNvSpPr>
            <p:nvPr/>
          </p:nvSpPr>
          <p:spPr bwMode="auto">
            <a:xfrm>
              <a:off x="1876" y="3682"/>
              <a:ext cx="886" cy="8"/>
            </a:xfrm>
            <a:prstGeom prst="rect">
              <a:avLst/>
            </a:prstGeom>
            <a:solidFill>
              <a:srgbClr val="F1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0" name="Rectangle 2169"/>
            <p:cNvSpPr>
              <a:spLocks noChangeArrowheads="1"/>
            </p:cNvSpPr>
            <p:nvPr/>
          </p:nvSpPr>
          <p:spPr bwMode="auto">
            <a:xfrm>
              <a:off x="1876" y="3690"/>
              <a:ext cx="886" cy="7"/>
            </a:xfrm>
            <a:prstGeom prst="rect">
              <a:avLst/>
            </a:prstGeom>
            <a:solidFill>
              <a:srgbClr val="F1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94" name="Picture 2170"/>
            <p:cNvPicPr>
              <a:picLocks noChangeAspect="1" noChangeArrowheads="1"/>
            </p:cNvPicPr>
            <p:nvPr/>
          </p:nvPicPr>
          <p:blipFill>
            <a:blip r:embed="rId18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690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2" name="Rectangle 2171"/>
            <p:cNvSpPr>
              <a:spLocks noChangeArrowheads="1"/>
            </p:cNvSpPr>
            <p:nvPr/>
          </p:nvSpPr>
          <p:spPr bwMode="auto">
            <a:xfrm>
              <a:off x="1876" y="3690"/>
              <a:ext cx="886" cy="7"/>
            </a:xfrm>
            <a:prstGeom prst="rect">
              <a:avLst/>
            </a:prstGeom>
            <a:solidFill>
              <a:srgbClr val="F1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3" name="Rectangle 2172"/>
            <p:cNvSpPr>
              <a:spLocks noChangeArrowheads="1"/>
            </p:cNvSpPr>
            <p:nvPr/>
          </p:nvSpPr>
          <p:spPr bwMode="auto">
            <a:xfrm>
              <a:off x="1876" y="3697"/>
              <a:ext cx="886" cy="8"/>
            </a:xfrm>
            <a:prstGeom prst="rect">
              <a:avLst/>
            </a:prstGeom>
            <a:solidFill>
              <a:srgbClr val="F1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97" name="Picture 2173"/>
            <p:cNvPicPr>
              <a:picLocks noChangeAspect="1" noChangeArrowheads="1"/>
            </p:cNvPicPr>
            <p:nvPr/>
          </p:nvPicPr>
          <p:blipFill>
            <a:blip r:embed="rId18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697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5" name="Rectangle 2174"/>
            <p:cNvSpPr>
              <a:spLocks noChangeArrowheads="1"/>
            </p:cNvSpPr>
            <p:nvPr/>
          </p:nvSpPr>
          <p:spPr bwMode="auto">
            <a:xfrm>
              <a:off x="1876" y="3697"/>
              <a:ext cx="886" cy="8"/>
            </a:xfrm>
            <a:prstGeom prst="rect">
              <a:avLst/>
            </a:prstGeom>
            <a:solidFill>
              <a:srgbClr val="F1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6" name="Rectangle 2175"/>
            <p:cNvSpPr>
              <a:spLocks noChangeArrowheads="1"/>
            </p:cNvSpPr>
            <p:nvPr/>
          </p:nvSpPr>
          <p:spPr bwMode="auto">
            <a:xfrm>
              <a:off x="1876" y="3705"/>
              <a:ext cx="886" cy="8"/>
            </a:xfrm>
            <a:prstGeom prst="rect">
              <a:avLst/>
            </a:prstGeom>
            <a:solidFill>
              <a:srgbClr val="F1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200" name="Picture 2176"/>
            <p:cNvPicPr>
              <a:picLocks noChangeAspect="1" noChangeArrowheads="1"/>
            </p:cNvPicPr>
            <p:nvPr/>
          </p:nvPicPr>
          <p:blipFill>
            <a:blip r:embed="rId19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705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8" name="Rectangle 2177"/>
            <p:cNvSpPr>
              <a:spLocks noChangeArrowheads="1"/>
            </p:cNvSpPr>
            <p:nvPr/>
          </p:nvSpPr>
          <p:spPr bwMode="auto">
            <a:xfrm>
              <a:off x="1876" y="3705"/>
              <a:ext cx="886" cy="8"/>
            </a:xfrm>
            <a:prstGeom prst="rect">
              <a:avLst/>
            </a:prstGeom>
            <a:solidFill>
              <a:srgbClr val="F1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9" name="Rectangle 2178"/>
            <p:cNvSpPr>
              <a:spLocks noChangeArrowheads="1"/>
            </p:cNvSpPr>
            <p:nvPr/>
          </p:nvSpPr>
          <p:spPr bwMode="auto">
            <a:xfrm>
              <a:off x="1876" y="3713"/>
              <a:ext cx="886" cy="7"/>
            </a:xfrm>
            <a:prstGeom prst="rect">
              <a:avLst/>
            </a:prstGeom>
            <a:solidFill>
              <a:srgbClr val="EF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203" name="Picture 2179"/>
            <p:cNvPicPr>
              <a:picLocks noChangeAspect="1" noChangeArrowheads="1"/>
            </p:cNvPicPr>
            <p:nvPr/>
          </p:nvPicPr>
          <p:blipFill>
            <a:blip r:embed="rId19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713"/>
              <a:ext cx="88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41" name="Rectangle 2180"/>
            <p:cNvSpPr>
              <a:spLocks noChangeArrowheads="1"/>
            </p:cNvSpPr>
            <p:nvPr/>
          </p:nvSpPr>
          <p:spPr bwMode="auto">
            <a:xfrm>
              <a:off x="1876" y="3713"/>
              <a:ext cx="886" cy="7"/>
            </a:xfrm>
            <a:prstGeom prst="rect">
              <a:avLst/>
            </a:prstGeom>
            <a:solidFill>
              <a:srgbClr val="EF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2" name="Rectangle 2181"/>
            <p:cNvSpPr>
              <a:spLocks noChangeArrowheads="1"/>
            </p:cNvSpPr>
            <p:nvPr/>
          </p:nvSpPr>
          <p:spPr bwMode="auto">
            <a:xfrm>
              <a:off x="1876" y="3720"/>
              <a:ext cx="886" cy="8"/>
            </a:xfrm>
            <a:prstGeom prst="rect">
              <a:avLst/>
            </a:prstGeom>
            <a:solidFill>
              <a:srgbClr val="EF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206" name="Picture 2182"/>
            <p:cNvPicPr>
              <a:picLocks noChangeAspect="1" noChangeArrowheads="1"/>
            </p:cNvPicPr>
            <p:nvPr/>
          </p:nvPicPr>
          <p:blipFill>
            <a:blip r:embed="rId19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720"/>
              <a:ext cx="88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44" name="Rectangle 2183"/>
            <p:cNvSpPr>
              <a:spLocks noChangeArrowheads="1"/>
            </p:cNvSpPr>
            <p:nvPr/>
          </p:nvSpPr>
          <p:spPr bwMode="auto">
            <a:xfrm>
              <a:off x="1876" y="3720"/>
              <a:ext cx="886" cy="8"/>
            </a:xfrm>
            <a:prstGeom prst="rect">
              <a:avLst/>
            </a:prstGeom>
            <a:solidFill>
              <a:srgbClr val="EF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5" name="Rectangle 2184"/>
            <p:cNvSpPr>
              <a:spLocks noChangeArrowheads="1"/>
            </p:cNvSpPr>
            <p:nvPr/>
          </p:nvSpPr>
          <p:spPr bwMode="auto">
            <a:xfrm>
              <a:off x="1891" y="3143"/>
              <a:ext cx="866" cy="578"/>
            </a:xfrm>
            <a:prstGeom prst="rect">
              <a:avLst/>
            </a:prstGeom>
            <a:noFill/>
            <a:ln w="2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7" name="Rectangle 2185"/>
            <p:cNvSpPr>
              <a:spLocks noChangeArrowheads="1"/>
            </p:cNvSpPr>
            <p:nvPr/>
          </p:nvSpPr>
          <p:spPr bwMode="auto">
            <a:xfrm>
              <a:off x="2090" y="3331"/>
              <a:ext cx="22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Flux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48" name="Rectangle 2186"/>
            <p:cNvSpPr>
              <a:spLocks noChangeArrowheads="1"/>
            </p:cNvSpPr>
            <p:nvPr/>
          </p:nvSpPr>
          <p:spPr bwMode="auto">
            <a:xfrm>
              <a:off x="2243" y="3331"/>
              <a:ext cx="13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&amp;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0" name="Rectangle 2187"/>
            <p:cNvSpPr>
              <a:spLocks noChangeArrowheads="1"/>
            </p:cNvSpPr>
            <p:nvPr/>
          </p:nvSpPr>
          <p:spPr bwMode="auto">
            <a:xfrm>
              <a:off x="2319" y="3331"/>
              <a:ext cx="33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Torque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1" name="Rectangle 2188"/>
            <p:cNvSpPr>
              <a:spLocks noChangeArrowheads="1"/>
            </p:cNvSpPr>
            <p:nvPr/>
          </p:nvSpPr>
          <p:spPr bwMode="auto">
            <a:xfrm>
              <a:off x="2167" y="3430"/>
              <a:ext cx="39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Observer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4" name="Freeform 2190"/>
            <p:cNvSpPr>
              <a:spLocks/>
            </p:cNvSpPr>
            <p:nvPr/>
          </p:nvSpPr>
          <p:spPr bwMode="auto">
            <a:xfrm>
              <a:off x="1323" y="2792"/>
              <a:ext cx="588" cy="515"/>
            </a:xfrm>
            <a:custGeom>
              <a:avLst/>
              <a:gdLst>
                <a:gd name="T0" fmla="*/ 1220 w 1231"/>
                <a:gd name="T1" fmla="*/ 1080 h 1080"/>
                <a:gd name="T2" fmla="*/ 11 w 1231"/>
                <a:gd name="T3" fmla="*/ 1080 h 1080"/>
                <a:gd name="T4" fmla="*/ 0 w 1231"/>
                <a:gd name="T5" fmla="*/ 1069 h 1080"/>
                <a:gd name="T6" fmla="*/ 0 w 1231"/>
                <a:gd name="T7" fmla="*/ 11 h 1080"/>
                <a:gd name="T8" fmla="*/ 11 w 1231"/>
                <a:gd name="T9" fmla="*/ 0 h 1080"/>
                <a:gd name="T10" fmla="*/ 1089 w 1231"/>
                <a:gd name="T11" fmla="*/ 0 h 1080"/>
                <a:gd name="T12" fmla="*/ 1100 w 1231"/>
                <a:gd name="T13" fmla="*/ 11 h 1080"/>
                <a:gd name="T14" fmla="*/ 1089 w 1231"/>
                <a:gd name="T15" fmla="*/ 22 h 1080"/>
                <a:gd name="T16" fmla="*/ 11 w 1231"/>
                <a:gd name="T17" fmla="*/ 22 h 1080"/>
                <a:gd name="T18" fmla="*/ 22 w 1231"/>
                <a:gd name="T19" fmla="*/ 11 h 1080"/>
                <a:gd name="T20" fmla="*/ 22 w 1231"/>
                <a:gd name="T21" fmla="*/ 1069 h 1080"/>
                <a:gd name="T22" fmla="*/ 11 w 1231"/>
                <a:gd name="T23" fmla="*/ 1059 h 1080"/>
                <a:gd name="T24" fmla="*/ 1220 w 1231"/>
                <a:gd name="T25" fmla="*/ 1059 h 1080"/>
                <a:gd name="T26" fmla="*/ 1231 w 1231"/>
                <a:gd name="T27" fmla="*/ 1069 h 1080"/>
                <a:gd name="T28" fmla="*/ 1220 w 1231"/>
                <a:gd name="T29" fmla="*/ 108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1" h="1080">
                  <a:moveTo>
                    <a:pt x="1220" y="1080"/>
                  </a:moveTo>
                  <a:lnTo>
                    <a:pt x="11" y="1080"/>
                  </a:lnTo>
                  <a:cubicBezTo>
                    <a:pt x="5" y="1080"/>
                    <a:pt x="0" y="1075"/>
                    <a:pt x="0" y="1069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lnTo>
                    <a:pt x="1089" y="0"/>
                  </a:lnTo>
                  <a:cubicBezTo>
                    <a:pt x="1095" y="0"/>
                    <a:pt x="1100" y="5"/>
                    <a:pt x="1100" y="11"/>
                  </a:cubicBezTo>
                  <a:cubicBezTo>
                    <a:pt x="1100" y="17"/>
                    <a:pt x="1095" y="22"/>
                    <a:pt x="1089" y="22"/>
                  </a:cubicBezTo>
                  <a:lnTo>
                    <a:pt x="11" y="22"/>
                  </a:lnTo>
                  <a:lnTo>
                    <a:pt x="22" y="11"/>
                  </a:lnTo>
                  <a:lnTo>
                    <a:pt x="22" y="1069"/>
                  </a:lnTo>
                  <a:lnTo>
                    <a:pt x="11" y="1059"/>
                  </a:lnTo>
                  <a:lnTo>
                    <a:pt x="1220" y="1059"/>
                  </a:lnTo>
                  <a:cubicBezTo>
                    <a:pt x="1226" y="1059"/>
                    <a:pt x="1231" y="1063"/>
                    <a:pt x="1231" y="1069"/>
                  </a:cubicBezTo>
                  <a:cubicBezTo>
                    <a:pt x="1231" y="1075"/>
                    <a:pt x="1226" y="1080"/>
                    <a:pt x="1220" y="108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2" name="Freeform 2195"/>
            <p:cNvSpPr>
              <a:spLocks/>
            </p:cNvSpPr>
            <p:nvPr/>
          </p:nvSpPr>
          <p:spPr bwMode="auto">
            <a:xfrm>
              <a:off x="1314" y="2782"/>
              <a:ext cx="577" cy="506"/>
            </a:xfrm>
            <a:custGeom>
              <a:avLst/>
              <a:gdLst>
                <a:gd name="T0" fmla="*/ 577 w 577"/>
                <a:gd name="T1" fmla="*/ 506 h 506"/>
                <a:gd name="T2" fmla="*/ 0 w 577"/>
                <a:gd name="T3" fmla="*/ 506 h 506"/>
                <a:gd name="T4" fmla="*/ 0 w 577"/>
                <a:gd name="T5" fmla="*/ 0 h 506"/>
                <a:gd name="T6" fmla="*/ 514 w 577"/>
                <a:gd name="T7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7" h="506">
                  <a:moveTo>
                    <a:pt x="577" y="506"/>
                  </a:moveTo>
                  <a:lnTo>
                    <a:pt x="0" y="506"/>
                  </a:lnTo>
                  <a:lnTo>
                    <a:pt x="0" y="0"/>
                  </a:lnTo>
                  <a:lnTo>
                    <a:pt x="514" y="0"/>
                  </a:lnTo>
                </a:path>
              </a:pathLst>
            </a:custGeom>
            <a:noFill/>
            <a:ln w="10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3" name="Freeform 2196"/>
            <p:cNvSpPr>
              <a:spLocks/>
            </p:cNvSpPr>
            <p:nvPr/>
          </p:nvSpPr>
          <p:spPr bwMode="auto">
            <a:xfrm>
              <a:off x="1819" y="2746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72 w 72"/>
                <a:gd name="T3" fmla="*/ 36 h 72"/>
                <a:gd name="T4" fmla="*/ 0 w 72"/>
                <a:gd name="T5" fmla="*/ 72 h 72"/>
                <a:gd name="T6" fmla="*/ 0 w 7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lnTo>
                    <a:pt x="72" y="36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6" name="Freeform 2198"/>
            <p:cNvSpPr>
              <a:spLocks/>
            </p:cNvSpPr>
            <p:nvPr/>
          </p:nvSpPr>
          <p:spPr bwMode="auto">
            <a:xfrm>
              <a:off x="1107" y="2575"/>
              <a:ext cx="804" cy="1021"/>
            </a:xfrm>
            <a:custGeom>
              <a:avLst/>
              <a:gdLst>
                <a:gd name="T0" fmla="*/ 1673 w 1684"/>
                <a:gd name="T1" fmla="*/ 2138 h 2138"/>
                <a:gd name="T2" fmla="*/ 10 w 1684"/>
                <a:gd name="T3" fmla="*/ 2138 h 2138"/>
                <a:gd name="T4" fmla="*/ 0 w 1684"/>
                <a:gd name="T5" fmla="*/ 2127 h 2138"/>
                <a:gd name="T6" fmla="*/ 0 w 1684"/>
                <a:gd name="T7" fmla="*/ 11 h 2138"/>
                <a:gd name="T8" fmla="*/ 10 w 1684"/>
                <a:gd name="T9" fmla="*/ 0 h 2138"/>
                <a:gd name="T10" fmla="*/ 1542 w 1684"/>
                <a:gd name="T11" fmla="*/ 0 h 2138"/>
                <a:gd name="T12" fmla="*/ 1553 w 1684"/>
                <a:gd name="T13" fmla="*/ 11 h 2138"/>
                <a:gd name="T14" fmla="*/ 1542 w 1684"/>
                <a:gd name="T15" fmla="*/ 21 h 2138"/>
                <a:gd name="T16" fmla="*/ 10 w 1684"/>
                <a:gd name="T17" fmla="*/ 21 h 2138"/>
                <a:gd name="T18" fmla="*/ 21 w 1684"/>
                <a:gd name="T19" fmla="*/ 11 h 2138"/>
                <a:gd name="T20" fmla="*/ 21 w 1684"/>
                <a:gd name="T21" fmla="*/ 2127 h 2138"/>
                <a:gd name="T22" fmla="*/ 10 w 1684"/>
                <a:gd name="T23" fmla="*/ 2116 h 2138"/>
                <a:gd name="T24" fmla="*/ 1673 w 1684"/>
                <a:gd name="T25" fmla="*/ 2116 h 2138"/>
                <a:gd name="T26" fmla="*/ 1684 w 1684"/>
                <a:gd name="T27" fmla="*/ 2127 h 2138"/>
                <a:gd name="T28" fmla="*/ 1673 w 1684"/>
                <a:gd name="T29" fmla="*/ 2138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84" h="2138">
                  <a:moveTo>
                    <a:pt x="1673" y="2138"/>
                  </a:moveTo>
                  <a:lnTo>
                    <a:pt x="10" y="2138"/>
                  </a:lnTo>
                  <a:cubicBezTo>
                    <a:pt x="4" y="2138"/>
                    <a:pt x="0" y="2133"/>
                    <a:pt x="0" y="2127"/>
                  </a:cubicBezTo>
                  <a:lnTo>
                    <a:pt x="0" y="11"/>
                  </a:lnTo>
                  <a:cubicBezTo>
                    <a:pt x="0" y="5"/>
                    <a:pt x="4" y="0"/>
                    <a:pt x="10" y="0"/>
                  </a:cubicBezTo>
                  <a:lnTo>
                    <a:pt x="1542" y="0"/>
                  </a:lnTo>
                  <a:cubicBezTo>
                    <a:pt x="1548" y="0"/>
                    <a:pt x="1553" y="5"/>
                    <a:pt x="1553" y="11"/>
                  </a:cubicBezTo>
                  <a:cubicBezTo>
                    <a:pt x="1553" y="16"/>
                    <a:pt x="1548" y="21"/>
                    <a:pt x="1542" y="21"/>
                  </a:cubicBezTo>
                  <a:lnTo>
                    <a:pt x="10" y="21"/>
                  </a:lnTo>
                  <a:lnTo>
                    <a:pt x="21" y="11"/>
                  </a:lnTo>
                  <a:lnTo>
                    <a:pt x="21" y="2127"/>
                  </a:lnTo>
                  <a:lnTo>
                    <a:pt x="10" y="2116"/>
                  </a:lnTo>
                  <a:lnTo>
                    <a:pt x="1673" y="2116"/>
                  </a:lnTo>
                  <a:cubicBezTo>
                    <a:pt x="1679" y="2116"/>
                    <a:pt x="1684" y="2121"/>
                    <a:pt x="1684" y="2127"/>
                  </a:cubicBezTo>
                  <a:cubicBezTo>
                    <a:pt x="1684" y="2133"/>
                    <a:pt x="1679" y="2138"/>
                    <a:pt x="1673" y="213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4" name="Freeform 2203"/>
            <p:cNvSpPr>
              <a:spLocks/>
            </p:cNvSpPr>
            <p:nvPr/>
          </p:nvSpPr>
          <p:spPr bwMode="auto">
            <a:xfrm>
              <a:off x="1097" y="2566"/>
              <a:ext cx="794" cy="1010"/>
            </a:xfrm>
            <a:custGeom>
              <a:avLst/>
              <a:gdLst>
                <a:gd name="T0" fmla="*/ 794 w 794"/>
                <a:gd name="T1" fmla="*/ 1010 h 1010"/>
                <a:gd name="T2" fmla="*/ 0 w 794"/>
                <a:gd name="T3" fmla="*/ 1010 h 1010"/>
                <a:gd name="T4" fmla="*/ 0 w 794"/>
                <a:gd name="T5" fmla="*/ 0 h 1010"/>
                <a:gd name="T6" fmla="*/ 731 w 794"/>
                <a:gd name="T7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4" h="1010">
                  <a:moveTo>
                    <a:pt x="794" y="1010"/>
                  </a:moveTo>
                  <a:lnTo>
                    <a:pt x="0" y="1010"/>
                  </a:lnTo>
                  <a:lnTo>
                    <a:pt x="0" y="0"/>
                  </a:lnTo>
                  <a:lnTo>
                    <a:pt x="731" y="0"/>
                  </a:lnTo>
                </a:path>
              </a:pathLst>
            </a:custGeom>
            <a:noFill/>
            <a:ln w="10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" name="Freeform 2204"/>
            <p:cNvSpPr>
              <a:spLocks/>
            </p:cNvSpPr>
            <p:nvPr/>
          </p:nvSpPr>
          <p:spPr bwMode="auto">
            <a:xfrm>
              <a:off x="1819" y="2530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72 w 72"/>
                <a:gd name="T3" fmla="*/ 36 h 72"/>
                <a:gd name="T4" fmla="*/ 0 w 72"/>
                <a:gd name="T5" fmla="*/ 72 h 72"/>
                <a:gd name="T6" fmla="*/ 0 w 7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lnTo>
                    <a:pt x="72" y="36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" name="Rectangle 2205"/>
            <p:cNvSpPr>
              <a:spLocks noChangeArrowheads="1"/>
            </p:cNvSpPr>
            <p:nvPr/>
          </p:nvSpPr>
          <p:spPr bwMode="auto">
            <a:xfrm>
              <a:off x="1250" y="2659"/>
              <a:ext cx="59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Estimated Flux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8" name="Rectangle 2206"/>
            <p:cNvSpPr>
              <a:spLocks noChangeArrowheads="1"/>
            </p:cNvSpPr>
            <p:nvPr/>
          </p:nvSpPr>
          <p:spPr bwMode="auto">
            <a:xfrm>
              <a:off x="1197" y="2445"/>
              <a:ext cx="71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Estimated Torque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1" name="Freeform 2208"/>
            <p:cNvSpPr>
              <a:spLocks/>
            </p:cNvSpPr>
            <p:nvPr/>
          </p:nvSpPr>
          <p:spPr bwMode="auto">
            <a:xfrm>
              <a:off x="566" y="1637"/>
              <a:ext cx="1282" cy="732"/>
            </a:xfrm>
            <a:custGeom>
              <a:avLst/>
              <a:gdLst>
                <a:gd name="T0" fmla="*/ 21 w 2687"/>
                <a:gd name="T1" fmla="*/ 10 h 1533"/>
                <a:gd name="T2" fmla="*/ 21 w 2687"/>
                <a:gd name="T3" fmla="*/ 1522 h 1533"/>
                <a:gd name="T4" fmla="*/ 11 w 2687"/>
                <a:gd name="T5" fmla="*/ 1511 h 1533"/>
                <a:gd name="T6" fmla="*/ 2676 w 2687"/>
                <a:gd name="T7" fmla="*/ 1511 h 1533"/>
                <a:gd name="T8" fmla="*/ 2687 w 2687"/>
                <a:gd name="T9" fmla="*/ 1522 h 1533"/>
                <a:gd name="T10" fmla="*/ 2676 w 2687"/>
                <a:gd name="T11" fmla="*/ 1533 h 1533"/>
                <a:gd name="T12" fmla="*/ 11 w 2687"/>
                <a:gd name="T13" fmla="*/ 1533 h 1533"/>
                <a:gd name="T14" fmla="*/ 0 w 2687"/>
                <a:gd name="T15" fmla="*/ 1522 h 1533"/>
                <a:gd name="T16" fmla="*/ 0 w 2687"/>
                <a:gd name="T17" fmla="*/ 10 h 1533"/>
                <a:gd name="T18" fmla="*/ 11 w 2687"/>
                <a:gd name="T19" fmla="*/ 0 h 1533"/>
                <a:gd name="T20" fmla="*/ 21 w 2687"/>
                <a:gd name="T21" fmla="*/ 1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87" h="1533">
                  <a:moveTo>
                    <a:pt x="21" y="10"/>
                  </a:moveTo>
                  <a:lnTo>
                    <a:pt x="21" y="1522"/>
                  </a:lnTo>
                  <a:lnTo>
                    <a:pt x="11" y="1511"/>
                  </a:lnTo>
                  <a:lnTo>
                    <a:pt x="2676" y="1511"/>
                  </a:lnTo>
                  <a:cubicBezTo>
                    <a:pt x="2682" y="1511"/>
                    <a:pt x="2687" y="1516"/>
                    <a:pt x="2687" y="1522"/>
                  </a:cubicBezTo>
                  <a:cubicBezTo>
                    <a:pt x="2687" y="1528"/>
                    <a:pt x="2682" y="1533"/>
                    <a:pt x="2676" y="1533"/>
                  </a:cubicBezTo>
                  <a:lnTo>
                    <a:pt x="11" y="1533"/>
                  </a:lnTo>
                  <a:cubicBezTo>
                    <a:pt x="5" y="1533"/>
                    <a:pt x="0" y="1528"/>
                    <a:pt x="0" y="1522"/>
                  </a:cubicBezTo>
                  <a:lnTo>
                    <a:pt x="0" y="10"/>
                  </a:lnTo>
                  <a:cubicBezTo>
                    <a:pt x="0" y="4"/>
                    <a:pt x="5" y="0"/>
                    <a:pt x="11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9" name="Freeform 2213"/>
            <p:cNvSpPr>
              <a:spLocks/>
            </p:cNvSpPr>
            <p:nvPr/>
          </p:nvSpPr>
          <p:spPr bwMode="auto">
            <a:xfrm>
              <a:off x="556" y="1627"/>
              <a:ext cx="1272" cy="722"/>
            </a:xfrm>
            <a:custGeom>
              <a:avLst/>
              <a:gdLst>
                <a:gd name="T0" fmla="*/ 0 w 1272"/>
                <a:gd name="T1" fmla="*/ 0 h 722"/>
                <a:gd name="T2" fmla="*/ 0 w 1272"/>
                <a:gd name="T3" fmla="*/ 722 h 722"/>
                <a:gd name="T4" fmla="*/ 1272 w 1272"/>
                <a:gd name="T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2" h="722">
                  <a:moveTo>
                    <a:pt x="0" y="0"/>
                  </a:moveTo>
                  <a:lnTo>
                    <a:pt x="0" y="722"/>
                  </a:lnTo>
                  <a:lnTo>
                    <a:pt x="1272" y="722"/>
                  </a:lnTo>
                </a:path>
              </a:pathLst>
            </a:custGeom>
            <a:noFill/>
            <a:ln w="10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0" name="Freeform 2214"/>
            <p:cNvSpPr>
              <a:spLocks/>
            </p:cNvSpPr>
            <p:nvPr/>
          </p:nvSpPr>
          <p:spPr bwMode="auto">
            <a:xfrm>
              <a:off x="1819" y="2313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72 w 72"/>
                <a:gd name="T3" fmla="*/ 36 h 72"/>
                <a:gd name="T4" fmla="*/ 0 w 72"/>
                <a:gd name="T5" fmla="*/ 72 h 72"/>
                <a:gd name="T6" fmla="*/ 0 w 7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lnTo>
                    <a:pt x="72" y="36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2" name="Rectangle 2215"/>
            <p:cNvSpPr>
              <a:spLocks noChangeArrowheads="1"/>
            </p:cNvSpPr>
            <p:nvPr/>
          </p:nvSpPr>
          <p:spPr bwMode="auto">
            <a:xfrm>
              <a:off x="1197" y="2223"/>
              <a:ext cx="71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Torque Command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3" name="Rectangle 2216"/>
            <p:cNvSpPr>
              <a:spLocks noChangeArrowheads="1"/>
            </p:cNvSpPr>
            <p:nvPr/>
          </p:nvSpPr>
          <p:spPr bwMode="auto">
            <a:xfrm>
              <a:off x="1250" y="2025"/>
              <a:ext cx="60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Flux Command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1" name="Freeform 2221"/>
            <p:cNvSpPr>
              <a:spLocks/>
            </p:cNvSpPr>
            <p:nvPr/>
          </p:nvSpPr>
          <p:spPr bwMode="auto">
            <a:xfrm>
              <a:off x="3025" y="2429"/>
              <a:ext cx="107" cy="72"/>
            </a:xfrm>
            <a:custGeom>
              <a:avLst/>
              <a:gdLst>
                <a:gd name="T0" fmla="*/ 0 w 107"/>
                <a:gd name="T1" fmla="*/ 0 h 72"/>
                <a:gd name="T2" fmla="*/ 107 w 107"/>
                <a:gd name="T3" fmla="*/ 36 h 72"/>
                <a:gd name="T4" fmla="*/ 0 w 107"/>
                <a:gd name="T5" fmla="*/ 72 h 72"/>
                <a:gd name="T6" fmla="*/ 0 w 107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72">
                  <a:moveTo>
                    <a:pt x="0" y="0"/>
                  </a:moveTo>
                  <a:lnTo>
                    <a:pt x="107" y="36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4" name="Line 2223"/>
            <p:cNvSpPr>
              <a:spLocks noChangeShapeType="1"/>
            </p:cNvSpPr>
            <p:nvPr/>
          </p:nvSpPr>
          <p:spPr bwMode="auto">
            <a:xfrm>
              <a:off x="2757" y="2450"/>
              <a:ext cx="262" cy="0"/>
            </a:xfrm>
            <a:prstGeom prst="line">
              <a:avLst/>
            </a:prstGeom>
            <a:noFill/>
            <a:ln w="10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5" name="Freeform 2224"/>
            <p:cNvSpPr>
              <a:spLocks/>
            </p:cNvSpPr>
            <p:nvPr/>
          </p:nvSpPr>
          <p:spPr bwMode="auto">
            <a:xfrm>
              <a:off x="3010" y="2414"/>
              <a:ext cx="108" cy="72"/>
            </a:xfrm>
            <a:custGeom>
              <a:avLst/>
              <a:gdLst>
                <a:gd name="T0" fmla="*/ 0 w 108"/>
                <a:gd name="T1" fmla="*/ 0 h 72"/>
                <a:gd name="T2" fmla="*/ 108 w 108"/>
                <a:gd name="T3" fmla="*/ 36 h 72"/>
                <a:gd name="T4" fmla="*/ 0 w 108"/>
                <a:gd name="T5" fmla="*/ 72 h 72"/>
                <a:gd name="T6" fmla="*/ 0 w 108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72">
                  <a:moveTo>
                    <a:pt x="0" y="0"/>
                  </a:moveTo>
                  <a:lnTo>
                    <a:pt x="108" y="36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7" name="Rectangle 2225"/>
            <p:cNvSpPr>
              <a:spLocks noChangeArrowheads="1"/>
            </p:cNvSpPr>
            <p:nvPr/>
          </p:nvSpPr>
          <p:spPr bwMode="auto">
            <a:xfrm>
              <a:off x="2816" y="2353"/>
              <a:ext cx="24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Gate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8" name="Rectangle 2226"/>
            <p:cNvSpPr>
              <a:spLocks noChangeArrowheads="1"/>
            </p:cNvSpPr>
            <p:nvPr/>
          </p:nvSpPr>
          <p:spPr bwMode="auto">
            <a:xfrm>
              <a:off x="2772" y="2465"/>
              <a:ext cx="29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Signals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9" name="Rectangle 2227"/>
            <p:cNvSpPr>
              <a:spLocks noChangeArrowheads="1"/>
            </p:cNvSpPr>
            <p:nvPr/>
          </p:nvSpPr>
          <p:spPr bwMode="auto">
            <a:xfrm>
              <a:off x="3129" y="2001"/>
              <a:ext cx="580" cy="940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252" name="Picture 2228"/>
            <p:cNvPicPr>
              <a:picLocks noChangeAspect="1" noChangeArrowheads="1"/>
            </p:cNvPicPr>
            <p:nvPr/>
          </p:nvPicPr>
          <p:blipFill>
            <a:blip r:embed="rId19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" y="2003"/>
              <a:ext cx="578" cy="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10" name="Rectangle 2229"/>
            <p:cNvSpPr>
              <a:spLocks noChangeArrowheads="1"/>
            </p:cNvSpPr>
            <p:nvPr/>
          </p:nvSpPr>
          <p:spPr bwMode="auto">
            <a:xfrm>
              <a:off x="3129" y="2001"/>
              <a:ext cx="581" cy="940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1" name="Rectangle 2230"/>
            <p:cNvSpPr>
              <a:spLocks noChangeArrowheads="1"/>
            </p:cNvSpPr>
            <p:nvPr/>
          </p:nvSpPr>
          <p:spPr bwMode="auto">
            <a:xfrm>
              <a:off x="3121" y="1994"/>
              <a:ext cx="596" cy="955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2" name="Freeform 2231"/>
            <p:cNvSpPr>
              <a:spLocks/>
            </p:cNvSpPr>
            <p:nvPr/>
          </p:nvSpPr>
          <p:spPr bwMode="auto">
            <a:xfrm>
              <a:off x="3129" y="1999"/>
              <a:ext cx="585" cy="946"/>
            </a:xfrm>
            <a:custGeom>
              <a:avLst/>
              <a:gdLst>
                <a:gd name="T0" fmla="*/ 8 w 1226"/>
                <a:gd name="T1" fmla="*/ 1965 h 1981"/>
                <a:gd name="T2" fmla="*/ 1218 w 1226"/>
                <a:gd name="T3" fmla="*/ 1965 h 1981"/>
                <a:gd name="T4" fmla="*/ 1210 w 1226"/>
                <a:gd name="T5" fmla="*/ 1973 h 1981"/>
                <a:gd name="T6" fmla="*/ 1210 w 1226"/>
                <a:gd name="T7" fmla="*/ 8 h 1981"/>
                <a:gd name="T8" fmla="*/ 1218 w 1226"/>
                <a:gd name="T9" fmla="*/ 16 h 1981"/>
                <a:gd name="T10" fmla="*/ 8 w 1226"/>
                <a:gd name="T11" fmla="*/ 16 h 1981"/>
                <a:gd name="T12" fmla="*/ 16 w 1226"/>
                <a:gd name="T13" fmla="*/ 8 h 1981"/>
                <a:gd name="T14" fmla="*/ 16 w 1226"/>
                <a:gd name="T15" fmla="*/ 1973 h 1981"/>
                <a:gd name="T16" fmla="*/ 8 w 1226"/>
                <a:gd name="T17" fmla="*/ 1981 h 1981"/>
                <a:gd name="T18" fmla="*/ 0 w 1226"/>
                <a:gd name="T19" fmla="*/ 1973 h 1981"/>
                <a:gd name="T20" fmla="*/ 0 w 1226"/>
                <a:gd name="T21" fmla="*/ 8 h 1981"/>
                <a:gd name="T22" fmla="*/ 8 w 1226"/>
                <a:gd name="T23" fmla="*/ 0 h 1981"/>
                <a:gd name="T24" fmla="*/ 1218 w 1226"/>
                <a:gd name="T25" fmla="*/ 0 h 1981"/>
                <a:gd name="T26" fmla="*/ 1226 w 1226"/>
                <a:gd name="T27" fmla="*/ 8 h 1981"/>
                <a:gd name="T28" fmla="*/ 1226 w 1226"/>
                <a:gd name="T29" fmla="*/ 1973 h 1981"/>
                <a:gd name="T30" fmla="*/ 1218 w 1226"/>
                <a:gd name="T31" fmla="*/ 1981 h 1981"/>
                <a:gd name="T32" fmla="*/ 8 w 1226"/>
                <a:gd name="T33" fmla="*/ 1981 h 1981"/>
                <a:gd name="T34" fmla="*/ 0 w 1226"/>
                <a:gd name="T35" fmla="*/ 1973 h 1981"/>
                <a:gd name="T36" fmla="*/ 8 w 1226"/>
                <a:gd name="T37" fmla="*/ 1965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6" h="1981">
                  <a:moveTo>
                    <a:pt x="8" y="1965"/>
                  </a:moveTo>
                  <a:lnTo>
                    <a:pt x="1218" y="1965"/>
                  </a:lnTo>
                  <a:lnTo>
                    <a:pt x="1210" y="1973"/>
                  </a:lnTo>
                  <a:lnTo>
                    <a:pt x="1210" y="8"/>
                  </a:lnTo>
                  <a:lnTo>
                    <a:pt x="1218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973"/>
                  </a:lnTo>
                  <a:cubicBezTo>
                    <a:pt x="16" y="1978"/>
                    <a:pt x="13" y="1981"/>
                    <a:pt x="8" y="1981"/>
                  </a:cubicBezTo>
                  <a:cubicBezTo>
                    <a:pt x="4" y="1981"/>
                    <a:pt x="0" y="1978"/>
                    <a:pt x="0" y="1973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lnTo>
                    <a:pt x="1218" y="0"/>
                  </a:lnTo>
                  <a:cubicBezTo>
                    <a:pt x="1222" y="0"/>
                    <a:pt x="1226" y="4"/>
                    <a:pt x="1226" y="8"/>
                  </a:cubicBezTo>
                  <a:lnTo>
                    <a:pt x="1226" y="1973"/>
                  </a:lnTo>
                  <a:cubicBezTo>
                    <a:pt x="1226" y="1978"/>
                    <a:pt x="1222" y="1981"/>
                    <a:pt x="1218" y="1981"/>
                  </a:cubicBezTo>
                  <a:lnTo>
                    <a:pt x="8" y="1981"/>
                  </a:lnTo>
                  <a:cubicBezTo>
                    <a:pt x="4" y="1981"/>
                    <a:pt x="0" y="1978"/>
                    <a:pt x="0" y="1973"/>
                  </a:cubicBezTo>
                  <a:cubicBezTo>
                    <a:pt x="0" y="1969"/>
                    <a:pt x="4" y="1965"/>
                    <a:pt x="8" y="196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3" name="Rectangle 2232"/>
            <p:cNvSpPr>
              <a:spLocks noChangeArrowheads="1"/>
            </p:cNvSpPr>
            <p:nvPr/>
          </p:nvSpPr>
          <p:spPr bwMode="auto">
            <a:xfrm>
              <a:off x="3121" y="1994"/>
              <a:ext cx="596" cy="955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4" name="Rectangle 2233"/>
            <p:cNvSpPr>
              <a:spLocks noChangeArrowheads="1"/>
            </p:cNvSpPr>
            <p:nvPr/>
          </p:nvSpPr>
          <p:spPr bwMode="auto">
            <a:xfrm>
              <a:off x="3106" y="1978"/>
              <a:ext cx="596" cy="8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258" name="Picture 2234"/>
            <p:cNvPicPr>
              <a:picLocks noChangeAspect="1" noChangeArrowheads="1"/>
            </p:cNvPicPr>
            <p:nvPr/>
          </p:nvPicPr>
          <p:blipFill>
            <a:blip r:embed="rId19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1978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15" name="Rectangle 2235"/>
            <p:cNvSpPr>
              <a:spLocks noChangeArrowheads="1"/>
            </p:cNvSpPr>
            <p:nvPr/>
          </p:nvSpPr>
          <p:spPr bwMode="auto">
            <a:xfrm>
              <a:off x="3106" y="1978"/>
              <a:ext cx="596" cy="8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6" name="Rectangle 2236"/>
            <p:cNvSpPr>
              <a:spLocks noChangeArrowheads="1"/>
            </p:cNvSpPr>
            <p:nvPr/>
          </p:nvSpPr>
          <p:spPr bwMode="auto">
            <a:xfrm>
              <a:off x="3106" y="1986"/>
              <a:ext cx="596" cy="8"/>
            </a:xfrm>
            <a:prstGeom prst="rect">
              <a:avLst/>
            </a:prstGeom>
            <a:solidFill>
              <a:srgbClr val="FE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261" name="Picture 2237"/>
            <p:cNvPicPr>
              <a:picLocks noChangeAspect="1" noChangeArrowheads="1"/>
            </p:cNvPicPr>
            <p:nvPr/>
          </p:nvPicPr>
          <p:blipFill>
            <a:blip r:embed="rId19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1986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17" name="Rectangle 2238"/>
            <p:cNvSpPr>
              <a:spLocks noChangeArrowheads="1"/>
            </p:cNvSpPr>
            <p:nvPr/>
          </p:nvSpPr>
          <p:spPr bwMode="auto">
            <a:xfrm>
              <a:off x="3106" y="1986"/>
              <a:ext cx="596" cy="8"/>
            </a:xfrm>
            <a:prstGeom prst="rect">
              <a:avLst/>
            </a:prstGeom>
            <a:solidFill>
              <a:srgbClr val="FE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8" name="Rectangle 2239"/>
            <p:cNvSpPr>
              <a:spLocks noChangeArrowheads="1"/>
            </p:cNvSpPr>
            <p:nvPr/>
          </p:nvSpPr>
          <p:spPr bwMode="auto">
            <a:xfrm>
              <a:off x="3106" y="1994"/>
              <a:ext cx="596" cy="15"/>
            </a:xfrm>
            <a:prstGeom prst="rect">
              <a:avLst/>
            </a:prstGeom>
            <a:solidFill>
              <a:srgbClr val="FE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264" name="Picture 2240"/>
            <p:cNvPicPr>
              <a:picLocks noChangeAspect="1" noChangeArrowheads="1"/>
            </p:cNvPicPr>
            <p:nvPr/>
          </p:nvPicPr>
          <p:blipFill>
            <a:blip r:embed="rId19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1994"/>
              <a:ext cx="596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19" name="Rectangle 2241"/>
            <p:cNvSpPr>
              <a:spLocks noChangeArrowheads="1"/>
            </p:cNvSpPr>
            <p:nvPr/>
          </p:nvSpPr>
          <p:spPr bwMode="auto">
            <a:xfrm>
              <a:off x="3106" y="1994"/>
              <a:ext cx="596" cy="15"/>
            </a:xfrm>
            <a:prstGeom prst="rect">
              <a:avLst/>
            </a:prstGeom>
            <a:solidFill>
              <a:srgbClr val="FE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0" name="Rectangle 2242"/>
            <p:cNvSpPr>
              <a:spLocks noChangeArrowheads="1"/>
            </p:cNvSpPr>
            <p:nvPr/>
          </p:nvSpPr>
          <p:spPr bwMode="auto">
            <a:xfrm>
              <a:off x="3106" y="2009"/>
              <a:ext cx="596" cy="8"/>
            </a:xfrm>
            <a:prstGeom prst="rect">
              <a:avLst/>
            </a:prstGeom>
            <a:solidFill>
              <a:srgbClr val="FE0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267" name="Picture 2243"/>
            <p:cNvPicPr>
              <a:picLocks noChangeAspect="1" noChangeArrowheads="1"/>
            </p:cNvPicPr>
            <p:nvPr/>
          </p:nvPicPr>
          <p:blipFill>
            <a:blip r:embed="rId19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009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21" name="Rectangle 2244"/>
            <p:cNvSpPr>
              <a:spLocks noChangeArrowheads="1"/>
            </p:cNvSpPr>
            <p:nvPr/>
          </p:nvSpPr>
          <p:spPr bwMode="auto">
            <a:xfrm>
              <a:off x="3106" y="2009"/>
              <a:ext cx="596" cy="8"/>
            </a:xfrm>
            <a:prstGeom prst="rect">
              <a:avLst/>
            </a:prstGeom>
            <a:solidFill>
              <a:srgbClr val="FE0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2" name="Rectangle 2245"/>
            <p:cNvSpPr>
              <a:spLocks noChangeArrowheads="1"/>
            </p:cNvSpPr>
            <p:nvPr/>
          </p:nvSpPr>
          <p:spPr bwMode="auto">
            <a:xfrm>
              <a:off x="3106" y="2017"/>
              <a:ext cx="596" cy="7"/>
            </a:xfrm>
            <a:prstGeom prst="rect">
              <a:avLst/>
            </a:prstGeom>
            <a:solidFill>
              <a:srgbClr val="FE08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270" name="Picture 2246"/>
            <p:cNvPicPr>
              <a:picLocks noChangeAspect="1" noChangeArrowheads="1"/>
            </p:cNvPicPr>
            <p:nvPr/>
          </p:nvPicPr>
          <p:blipFill>
            <a:blip r:embed="rId19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017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23" name="Rectangle 2247"/>
            <p:cNvSpPr>
              <a:spLocks noChangeArrowheads="1"/>
            </p:cNvSpPr>
            <p:nvPr/>
          </p:nvSpPr>
          <p:spPr bwMode="auto">
            <a:xfrm>
              <a:off x="3106" y="2017"/>
              <a:ext cx="596" cy="7"/>
            </a:xfrm>
            <a:prstGeom prst="rect">
              <a:avLst/>
            </a:prstGeom>
            <a:solidFill>
              <a:srgbClr val="FE08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4" name="Rectangle 2248"/>
            <p:cNvSpPr>
              <a:spLocks noChangeArrowheads="1"/>
            </p:cNvSpPr>
            <p:nvPr/>
          </p:nvSpPr>
          <p:spPr bwMode="auto">
            <a:xfrm>
              <a:off x="3106" y="2024"/>
              <a:ext cx="596" cy="8"/>
            </a:xfrm>
            <a:prstGeom prst="rect">
              <a:avLst/>
            </a:prstGeom>
            <a:solidFill>
              <a:srgbClr val="FE0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273" name="Picture 2249"/>
            <p:cNvPicPr>
              <a:picLocks noChangeAspect="1" noChangeArrowheads="1"/>
            </p:cNvPicPr>
            <p:nvPr/>
          </p:nvPicPr>
          <p:blipFill>
            <a:blip r:embed="rId19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024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25" name="Rectangle 2250"/>
            <p:cNvSpPr>
              <a:spLocks noChangeArrowheads="1"/>
            </p:cNvSpPr>
            <p:nvPr/>
          </p:nvSpPr>
          <p:spPr bwMode="auto">
            <a:xfrm>
              <a:off x="3106" y="2024"/>
              <a:ext cx="596" cy="8"/>
            </a:xfrm>
            <a:prstGeom prst="rect">
              <a:avLst/>
            </a:prstGeom>
            <a:solidFill>
              <a:srgbClr val="FE0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6" name="Rectangle 2251"/>
            <p:cNvSpPr>
              <a:spLocks noChangeArrowheads="1"/>
            </p:cNvSpPr>
            <p:nvPr/>
          </p:nvSpPr>
          <p:spPr bwMode="auto">
            <a:xfrm>
              <a:off x="3106" y="2032"/>
              <a:ext cx="596" cy="8"/>
            </a:xfrm>
            <a:prstGeom prst="rect">
              <a:avLst/>
            </a:prstGeom>
            <a:solidFill>
              <a:srgbClr val="FE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276" name="Picture 2252"/>
            <p:cNvPicPr>
              <a:picLocks noChangeAspect="1" noChangeArrowheads="1"/>
            </p:cNvPicPr>
            <p:nvPr/>
          </p:nvPicPr>
          <p:blipFill>
            <a:blip r:embed="rId20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032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27" name="Rectangle 2253"/>
            <p:cNvSpPr>
              <a:spLocks noChangeArrowheads="1"/>
            </p:cNvSpPr>
            <p:nvPr/>
          </p:nvSpPr>
          <p:spPr bwMode="auto">
            <a:xfrm>
              <a:off x="3106" y="2032"/>
              <a:ext cx="596" cy="8"/>
            </a:xfrm>
            <a:prstGeom prst="rect">
              <a:avLst/>
            </a:prstGeom>
            <a:solidFill>
              <a:srgbClr val="FE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8" name="Rectangle 2254"/>
            <p:cNvSpPr>
              <a:spLocks noChangeArrowheads="1"/>
            </p:cNvSpPr>
            <p:nvPr/>
          </p:nvSpPr>
          <p:spPr bwMode="auto">
            <a:xfrm>
              <a:off x="3106" y="2040"/>
              <a:ext cx="596" cy="7"/>
            </a:xfrm>
            <a:prstGeom prst="rect">
              <a:avLst/>
            </a:prstGeom>
            <a:solidFill>
              <a:srgbClr val="FE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279" name="Picture 2255"/>
            <p:cNvPicPr>
              <a:picLocks noChangeAspect="1" noChangeArrowheads="1"/>
            </p:cNvPicPr>
            <p:nvPr/>
          </p:nvPicPr>
          <p:blipFill>
            <a:blip r:embed="rId20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040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29" name="Rectangle 2256"/>
            <p:cNvSpPr>
              <a:spLocks noChangeArrowheads="1"/>
            </p:cNvSpPr>
            <p:nvPr/>
          </p:nvSpPr>
          <p:spPr bwMode="auto">
            <a:xfrm>
              <a:off x="3106" y="2040"/>
              <a:ext cx="596" cy="7"/>
            </a:xfrm>
            <a:prstGeom prst="rect">
              <a:avLst/>
            </a:prstGeom>
            <a:solidFill>
              <a:srgbClr val="FE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0" name="Rectangle 2257"/>
            <p:cNvSpPr>
              <a:spLocks noChangeArrowheads="1"/>
            </p:cNvSpPr>
            <p:nvPr/>
          </p:nvSpPr>
          <p:spPr bwMode="auto">
            <a:xfrm>
              <a:off x="3106" y="2047"/>
              <a:ext cx="596" cy="8"/>
            </a:xfrm>
            <a:prstGeom prst="rect">
              <a:avLst/>
            </a:prstGeom>
            <a:solidFill>
              <a:srgbClr val="FE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282" name="Picture 2258"/>
            <p:cNvPicPr>
              <a:picLocks noChangeAspect="1" noChangeArrowheads="1"/>
            </p:cNvPicPr>
            <p:nvPr/>
          </p:nvPicPr>
          <p:blipFill>
            <a:blip r:embed="rId20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047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31" name="Rectangle 2259"/>
            <p:cNvSpPr>
              <a:spLocks noChangeArrowheads="1"/>
            </p:cNvSpPr>
            <p:nvPr/>
          </p:nvSpPr>
          <p:spPr bwMode="auto">
            <a:xfrm>
              <a:off x="3106" y="2047"/>
              <a:ext cx="596" cy="8"/>
            </a:xfrm>
            <a:prstGeom prst="rect">
              <a:avLst/>
            </a:prstGeom>
            <a:solidFill>
              <a:srgbClr val="FE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2" name="Rectangle 2260"/>
            <p:cNvSpPr>
              <a:spLocks noChangeArrowheads="1"/>
            </p:cNvSpPr>
            <p:nvPr/>
          </p:nvSpPr>
          <p:spPr bwMode="auto">
            <a:xfrm>
              <a:off x="3106" y="2055"/>
              <a:ext cx="596" cy="8"/>
            </a:xfrm>
            <a:prstGeom prst="rect">
              <a:avLst/>
            </a:prstGeom>
            <a:solidFill>
              <a:srgbClr val="FE1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285" name="Picture 2261"/>
            <p:cNvPicPr>
              <a:picLocks noChangeAspect="1" noChangeArrowheads="1"/>
            </p:cNvPicPr>
            <p:nvPr/>
          </p:nvPicPr>
          <p:blipFill>
            <a:blip r:embed="rId20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055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33" name="Rectangle 2262"/>
            <p:cNvSpPr>
              <a:spLocks noChangeArrowheads="1"/>
            </p:cNvSpPr>
            <p:nvPr/>
          </p:nvSpPr>
          <p:spPr bwMode="auto">
            <a:xfrm>
              <a:off x="3106" y="2055"/>
              <a:ext cx="596" cy="8"/>
            </a:xfrm>
            <a:prstGeom prst="rect">
              <a:avLst/>
            </a:prstGeom>
            <a:solidFill>
              <a:srgbClr val="FE1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4" name="Rectangle 2263"/>
            <p:cNvSpPr>
              <a:spLocks noChangeArrowheads="1"/>
            </p:cNvSpPr>
            <p:nvPr/>
          </p:nvSpPr>
          <p:spPr bwMode="auto">
            <a:xfrm>
              <a:off x="3106" y="2063"/>
              <a:ext cx="596" cy="7"/>
            </a:xfrm>
            <a:prstGeom prst="rect">
              <a:avLst/>
            </a:prstGeom>
            <a:solidFill>
              <a:srgbClr val="FE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288" name="Picture 2264"/>
            <p:cNvPicPr>
              <a:picLocks noChangeAspect="1" noChangeArrowheads="1"/>
            </p:cNvPicPr>
            <p:nvPr/>
          </p:nvPicPr>
          <p:blipFill>
            <a:blip r:embed="rId20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063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35" name="Rectangle 2265"/>
            <p:cNvSpPr>
              <a:spLocks noChangeArrowheads="1"/>
            </p:cNvSpPr>
            <p:nvPr/>
          </p:nvSpPr>
          <p:spPr bwMode="auto">
            <a:xfrm>
              <a:off x="3106" y="2063"/>
              <a:ext cx="596" cy="7"/>
            </a:xfrm>
            <a:prstGeom prst="rect">
              <a:avLst/>
            </a:prstGeom>
            <a:solidFill>
              <a:srgbClr val="FE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6" name="Rectangle 2266"/>
            <p:cNvSpPr>
              <a:spLocks noChangeArrowheads="1"/>
            </p:cNvSpPr>
            <p:nvPr/>
          </p:nvSpPr>
          <p:spPr bwMode="auto">
            <a:xfrm>
              <a:off x="3106" y="2070"/>
              <a:ext cx="596" cy="15"/>
            </a:xfrm>
            <a:prstGeom prst="rect">
              <a:avLst/>
            </a:prstGeom>
            <a:solidFill>
              <a:srgbClr val="FC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291" name="Picture 2267"/>
            <p:cNvPicPr>
              <a:picLocks noChangeAspect="1" noChangeArrowheads="1"/>
            </p:cNvPicPr>
            <p:nvPr/>
          </p:nvPicPr>
          <p:blipFill>
            <a:blip r:embed="rId20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070"/>
              <a:ext cx="596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37" name="Rectangle 2268"/>
            <p:cNvSpPr>
              <a:spLocks noChangeArrowheads="1"/>
            </p:cNvSpPr>
            <p:nvPr/>
          </p:nvSpPr>
          <p:spPr bwMode="auto">
            <a:xfrm>
              <a:off x="3106" y="2070"/>
              <a:ext cx="596" cy="15"/>
            </a:xfrm>
            <a:prstGeom prst="rect">
              <a:avLst/>
            </a:prstGeom>
            <a:solidFill>
              <a:srgbClr val="FC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8" name="Rectangle 2269"/>
            <p:cNvSpPr>
              <a:spLocks noChangeArrowheads="1"/>
            </p:cNvSpPr>
            <p:nvPr/>
          </p:nvSpPr>
          <p:spPr bwMode="auto">
            <a:xfrm>
              <a:off x="3106" y="2085"/>
              <a:ext cx="596" cy="8"/>
            </a:xfrm>
            <a:prstGeom prst="rect">
              <a:avLst/>
            </a:prstGeom>
            <a:solidFill>
              <a:srgbClr val="FC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294" name="Picture 2270"/>
            <p:cNvPicPr>
              <a:picLocks noChangeAspect="1" noChangeArrowheads="1"/>
            </p:cNvPicPr>
            <p:nvPr/>
          </p:nvPicPr>
          <p:blipFill>
            <a:blip r:embed="rId20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085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33" name="Group 2472"/>
          <p:cNvGrpSpPr>
            <a:grpSpLocks/>
          </p:cNvGrpSpPr>
          <p:nvPr/>
        </p:nvGrpSpPr>
        <p:grpSpPr bwMode="auto">
          <a:xfrm>
            <a:off x="4813300" y="3096419"/>
            <a:ext cx="946150" cy="958850"/>
            <a:chOff x="3106" y="2085"/>
            <a:chExt cx="596" cy="604"/>
          </a:xfrm>
        </p:grpSpPr>
        <p:sp>
          <p:nvSpPr>
            <p:cNvPr id="3639" name="Rectangle 2272"/>
            <p:cNvSpPr>
              <a:spLocks noChangeArrowheads="1"/>
            </p:cNvSpPr>
            <p:nvPr/>
          </p:nvSpPr>
          <p:spPr bwMode="auto">
            <a:xfrm>
              <a:off x="3106" y="2085"/>
              <a:ext cx="596" cy="8"/>
            </a:xfrm>
            <a:prstGeom prst="rect">
              <a:avLst/>
            </a:prstGeom>
            <a:solidFill>
              <a:srgbClr val="FC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1" name="Rectangle 2273"/>
            <p:cNvSpPr>
              <a:spLocks noChangeArrowheads="1"/>
            </p:cNvSpPr>
            <p:nvPr/>
          </p:nvSpPr>
          <p:spPr bwMode="auto">
            <a:xfrm>
              <a:off x="3106" y="2093"/>
              <a:ext cx="596" cy="8"/>
            </a:xfrm>
            <a:prstGeom prst="rect">
              <a:avLst/>
            </a:prstGeom>
            <a:solidFill>
              <a:srgbClr val="F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298" name="Picture 2274"/>
            <p:cNvPicPr>
              <a:picLocks noChangeAspect="1" noChangeArrowheads="1"/>
            </p:cNvPicPr>
            <p:nvPr/>
          </p:nvPicPr>
          <p:blipFill>
            <a:blip r:embed="rId20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093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2" name="Rectangle 2275"/>
            <p:cNvSpPr>
              <a:spLocks noChangeArrowheads="1"/>
            </p:cNvSpPr>
            <p:nvPr/>
          </p:nvSpPr>
          <p:spPr bwMode="auto">
            <a:xfrm>
              <a:off x="3106" y="2093"/>
              <a:ext cx="596" cy="8"/>
            </a:xfrm>
            <a:prstGeom prst="rect">
              <a:avLst/>
            </a:prstGeom>
            <a:solidFill>
              <a:srgbClr val="F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4" name="Rectangle 2276"/>
            <p:cNvSpPr>
              <a:spLocks noChangeArrowheads="1"/>
            </p:cNvSpPr>
            <p:nvPr/>
          </p:nvSpPr>
          <p:spPr bwMode="auto">
            <a:xfrm>
              <a:off x="3106" y="2101"/>
              <a:ext cx="596" cy="7"/>
            </a:xfrm>
            <a:prstGeom prst="rect">
              <a:avLst/>
            </a:prstGeom>
            <a:solidFill>
              <a:srgbClr val="FC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01" name="Picture 2277"/>
            <p:cNvPicPr>
              <a:picLocks noChangeAspect="1" noChangeArrowheads="1"/>
            </p:cNvPicPr>
            <p:nvPr/>
          </p:nvPicPr>
          <p:blipFill>
            <a:blip r:embed="rId20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101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5" name="Rectangle 2278"/>
            <p:cNvSpPr>
              <a:spLocks noChangeArrowheads="1"/>
            </p:cNvSpPr>
            <p:nvPr/>
          </p:nvSpPr>
          <p:spPr bwMode="auto">
            <a:xfrm>
              <a:off x="3106" y="2101"/>
              <a:ext cx="596" cy="7"/>
            </a:xfrm>
            <a:prstGeom prst="rect">
              <a:avLst/>
            </a:prstGeom>
            <a:solidFill>
              <a:srgbClr val="FC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7" name="Rectangle 2279"/>
            <p:cNvSpPr>
              <a:spLocks noChangeArrowheads="1"/>
            </p:cNvSpPr>
            <p:nvPr/>
          </p:nvSpPr>
          <p:spPr bwMode="auto">
            <a:xfrm>
              <a:off x="3106" y="2108"/>
              <a:ext cx="596" cy="8"/>
            </a:xfrm>
            <a:prstGeom prst="rect">
              <a:avLst/>
            </a:prstGeom>
            <a:solidFill>
              <a:srgbClr val="FC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04" name="Picture 2280"/>
            <p:cNvPicPr>
              <a:picLocks noChangeAspect="1" noChangeArrowheads="1"/>
            </p:cNvPicPr>
            <p:nvPr/>
          </p:nvPicPr>
          <p:blipFill>
            <a:blip r:embed="rId20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108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96" name="Rectangle 2281"/>
            <p:cNvSpPr>
              <a:spLocks noChangeArrowheads="1"/>
            </p:cNvSpPr>
            <p:nvPr/>
          </p:nvSpPr>
          <p:spPr bwMode="auto">
            <a:xfrm>
              <a:off x="3106" y="2108"/>
              <a:ext cx="596" cy="8"/>
            </a:xfrm>
            <a:prstGeom prst="rect">
              <a:avLst/>
            </a:prstGeom>
            <a:solidFill>
              <a:srgbClr val="FC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7" name="Rectangle 2282"/>
            <p:cNvSpPr>
              <a:spLocks noChangeArrowheads="1"/>
            </p:cNvSpPr>
            <p:nvPr/>
          </p:nvSpPr>
          <p:spPr bwMode="auto">
            <a:xfrm>
              <a:off x="3106" y="2116"/>
              <a:ext cx="596" cy="15"/>
            </a:xfrm>
            <a:prstGeom prst="rect">
              <a:avLst/>
            </a:prstGeom>
            <a:solidFill>
              <a:srgbClr val="FC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07" name="Picture 2283"/>
            <p:cNvPicPr>
              <a:picLocks noChangeAspect="1" noChangeArrowheads="1"/>
            </p:cNvPicPr>
            <p:nvPr/>
          </p:nvPicPr>
          <p:blipFill>
            <a:blip r:embed="rId2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116"/>
              <a:ext cx="596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99" name="Rectangle 2284"/>
            <p:cNvSpPr>
              <a:spLocks noChangeArrowheads="1"/>
            </p:cNvSpPr>
            <p:nvPr/>
          </p:nvSpPr>
          <p:spPr bwMode="auto">
            <a:xfrm>
              <a:off x="3106" y="2116"/>
              <a:ext cx="596" cy="15"/>
            </a:xfrm>
            <a:prstGeom prst="rect">
              <a:avLst/>
            </a:prstGeom>
            <a:solidFill>
              <a:srgbClr val="FC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0" name="Rectangle 2285"/>
            <p:cNvSpPr>
              <a:spLocks noChangeArrowheads="1"/>
            </p:cNvSpPr>
            <p:nvPr/>
          </p:nvSpPr>
          <p:spPr bwMode="auto">
            <a:xfrm>
              <a:off x="3106" y="2131"/>
              <a:ext cx="596" cy="8"/>
            </a:xfrm>
            <a:prstGeom prst="rect">
              <a:avLst/>
            </a:prstGeom>
            <a:solidFill>
              <a:srgbClr val="FC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10" name="Picture 2286"/>
            <p:cNvPicPr>
              <a:picLocks noChangeAspect="1" noChangeArrowheads="1"/>
            </p:cNvPicPr>
            <p:nvPr/>
          </p:nvPicPr>
          <p:blipFill>
            <a:blip r:embed="rId2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131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02" name="Rectangle 2287"/>
            <p:cNvSpPr>
              <a:spLocks noChangeArrowheads="1"/>
            </p:cNvSpPr>
            <p:nvPr/>
          </p:nvSpPr>
          <p:spPr bwMode="auto">
            <a:xfrm>
              <a:off x="3106" y="2131"/>
              <a:ext cx="596" cy="8"/>
            </a:xfrm>
            <a:prstGeom prst="rect">
              <a:avLst/>
            </a:prstGeom>
            <a:solidFill>
              <a:srgbClr val="FC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3" name="Rectangle 2288"/>
            <p:cNvSpPr>
              <a:spLocks noChangeArrowheads="1"/>
            </p:cNvSpPr>
            <p:nvPr/>
          </p:nvSpPr>
          <p:spPr bwMode="auto">
            <a:xfrm>
              <a:off x="3106" y="2139"/>
              <a:ext cx="596" cy="8"/>
            </a:xfrm>
            <a:prstGeom prst="rect">
              <a:avLst/>
            </a:prstGeom>
            <a:solidFill>
              <a:srgbClr val="FC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13" name="Picture 2289"/>
            <p:cNvPicPr>
              <a:picLocks noChangeAspect="1" noChangeArrowheads="1"/>
            </p:cNvPicPr>
            <p:nvPr/>
          </p:nvPicPr>
          <p:blipFill>
            <a:blip r:embed="rId2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139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05" name="Rectangle 2290"/>
            <p:cNvSpPr>
              <a:spLocks noChangeArrowheads="1"/>
            </p:cNvSpPr>
            <p:nvPr/>
          </p:nvSpPr>
          <p:spPr bwMode="auto">
            <a:xfrm>
              <a:off x="3106" y="2139"/>
              <a:ext cx="596" cy="8"/>
            </a:xfrm>
            <a:prstGeom prst="rect">
              <a:avLst/>
            </a:prstGeom>
            <a:solidFill>
              <a:srgbClr val="FC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6" name="Rectangle 2291"/>
            <p:cNvSpPr>
              <a:spLocks noChangeArrowheads="1"/>
            </p:cNvSpPr>
            <p:nvPr/>
          </p:nvSpPr>
          <p:spPr bwMode="auto">
            <a:xfrm>
              <a:off x="3106" y="2147"/>
              <a:ext cx="596" cy="7"/>
            </a:xfrm>
            <a:prstGeom prst="rect">
              <a:avLst/>
            </a:prstGeom>
            <a:solidFill>
              <a:srgbClr val="FC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16" name="Picture 2292"/>
            <p:cNvPicPr>
              <a:picLocks noChangeAspect="1" noChangeArrowheads="1"/>
            </p:cNvPicPr>
            <p:nvPr/>
          </p:nvPicPr>
          <p:blipFill>
            <a:blip r:embed="rId2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147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08" name="Rectangle 2293"/>
            <p:cNvSpPr>
              <a:spLocks noChangeArrowheads="1"/>
            </p:cNvSpPr>
            <p:nvPr/>
          </p:nvSpPr>
          <p:spPr bwMode="auto">
            <a:xfrm>
              <a:off x="3106" y="2147"/>
              <a:ext cx="596" cy="7"/>
            </a:xfrm>
            <a:prstGeom prst="rect">
              <a:avLst/>
            </a:prstGeom>
            <a:solidFill>
              <a:srgbClr val="FC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9" name="Rectangle 2294"/>
            <p:cNvSpPr>
              <a:spLocks noChangeArrowheads="1"/>
            </p:cNvSpPr>
            <p:nvPr/>
          </p:nvSpPr>
          <p:spPr bwMode="auto">
            <a:xfrm>
              <a:off x="3106" y="2154"/>
              <a:ext cx="596" cy="15"/>
            </a:xfrm>
            <a:prstGeom prst="rect">
              <a:avLst/>
            </a:prstGeom>
            <a:solidFill>
              <a:srgbClr val="F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19" name="Picture 2295"/>
            <p:cNvPicPr>
              <a:picLocks noChangeAspect="1" noChangeArrowheads="1"/>
            </p:cNvPicPr>
            <p:nvPr/>
          </p:nvPicPr>
          <p:blipFill>
            <a:blip r:embed="rId2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154"/>
              <a:ext cx="596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11" name="Rectangle 2296"/>
            <p:cNvSpPr>
              <a:spLocks noChangeArrowheads="1"/>
            </p:cNvSpPr>
            <p:nvPr/>
          </p:nvSpPr>
          <p:spPr bwMode="auto">
            <a:xfrm>
              <a:off x="3106" y="2154"/>
              <a:ext cx="596" cy="15"/>
            </a:xfrm>
            <a:prstGeom prst="rect">
              <a:avLst/>
            </a:prstGeom>
            <a:solidFill>
              <a:srgbClr val="F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2" name="Rectangle 2297"/>
            <p:cNvSpPr>
              <a:spLocks noChangeArrowheads="1"/>
            </p:cNvSpPr>
            <p:nvPr/>
          </p:nvSpPr>
          <p:spPr bwMode="auto">
            <a:xfrm>
              <a:off x="3106" y="2169"/>
              <a:ext cx="596" cy="8"/>
            </a:xfrm>
            <a:prstGeom prst="rect">
              <a:avLst/>
            </a:prstGeom>
            <a:solidFill>
              <a:srgbClr val="FC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22" name="Picture 2298"/>
            <p:cNvPicPr>
              <a:picLocks noChangeAspect="1" noChangeArrowheads="1"/>
            </p:cNvPicPr>
            <p:nvPr/>
          </p:nvPicPr>
          <p:blipFill>
            <a:blip r:embed="rId2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169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14" name="Rectangle 2299"/>
            <p:cNvSpPr>
              <a:spLocks noChangeArrowheads="1"/>
            </p:cNvSpPr>
            <p:nvPr/>
          </p:nvSpPr>
          <p:spPr bwMode="auto">
            <a:xfrm>
              <a:off x="3106" y="2169"/>
              <a:ext cx="596" cy="8"/>
            </a:xfrm>
            <a:prstGeom prst="rect">
              <a:avLst/>
            </a:prstGeom>
            <a:solidFill>
              <a:srgbClr val="FC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5" name="Rectangle 2300"/>
            <p:cNvSpPr>
              <a:spLocks noChangeArrowheads="1"/>
            </p:cNvSpPr>
            <p:nvPr/>
          </p:nvSpPr>
          <p:spPr bwMode="auto">
            <a:xfrm>
              <a:off x="3106" y="2177"/>
              <a:ext cx="596" cy="8"/>
            </a:xfrm>
            <a:prstGeom prst="rect">
              <a:avLst/>
            </a:prstGeom>
            <a:solidFill>
              <a:srgbClr val="F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25" name="Picture 2301"/>
            <p:cNvPicPr>
              <a:picLocks noChangeAspect="1" noChangeArrowheads="1"/>
            </p:cNvPicPr>
            <p:nvPr/>
          </p:nvPicPr>
          <p:blipFill>
            <a:blip r:embed="rId2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177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17" name="Rectangle 2302"/>
            <p:cNvSpPr>
              <a:spLocks noChangeArrowheads="1"/>
            </p:cNvSpPr>
            <p:nvPr/>
          </p:nvSpPr>
          <p:spPr bwMode="auto">
            <a:xfrm>
              <a:off x="3106" y="2177"/>
              <a:ext cx="596" cy="8"/>
            </a:xfrm>
            <a:prstGeom prst="rect">
              <a:avLst/>
            </a:prstGeom>
            <a:solidFill>
              <a:srgbClr val="F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8" name="Rectangle 2303"/>
            <p:cNvSpPr>
              <a:spLocks noChangeArrowheads="1"/>
            </p:cNvSpPr>
            <p:nvPr/>
          </p:nvSpPr>
          <p:spPr bwMode="auto">
            <a:xfrm>
              <a:off x="3106" y="2185"/>
              <a:ext cx="596" cy="7"/>
            </a:xfrm>
            <a:prstGeom prst="rect">
              <a:avLst/>
            </a:prstGeom>
            <a:solidFill>
              <a:srgbClr val="FC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28" name="Picture 2304"/>
            <p:cNvPicPr>
              <a:picLocks noChangeAspect="1" noChangeArrowheads="1"/>
            </p:cNvPicPr>
            <p:nvPr/>
          </p:nvPicPr>
          <p:blipFill>
            <a:blip r:embed="rId2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185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20" name="Rectangle 2305"/>
            <p:cNvSpPr>
              <a:spLocks noChangeArrowheads="1"/>
            </p:cNvSpPr>
            <p:nvPr/>
          </p:nvSpPr>
          <p:spPr bwMode="auto">
            <a:xfrm>
              <a:off x="3106" y="2185"/>
              <a:ext cx="596" cy="7"/>
            </a:xfrm>
            <a:prstGeom prst="rect">
              <a:avLst/>
            </a:prstGeom>
            <a:solidFill>
              <a:srgbClr val="FC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1" name="Rectangle 2306"/>
            <p:cNvSpPr>
              <a:spLocks noChangeArrowheads="1"/>
            </p:cNvSpPr>
            <p:nvPr/>
          </p:nvSpPr>
          <p:spPr bwMode="auto">
            <a:xfrm>
              <a:off x="3106" y="2192"/>
              <a:ext cx="596" cy="8"/>
            </a:xfrm>
            <a:prstGeom prst="rect">
              <a:avLst/>
            </a:prstGeom>
            <a:solidFill>
              <a:srgbClr val="FA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31" name="Picture 2307"/>
            <p:cNvPicPr>
              <a:picLocks noChangeAspect="1" noChangeArrowheads="1"/>
            </p:cNvPicPr>
            <p:nvPr/>
          </p:nvPicPr>
          <p:blipFill>
            <a:blip r:embed="rId2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192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23" name="Rectangle 2308"/>
            <p:cNvSpPr>
              <a:spLocks noChangeArrowheads="1"/>
            </p:cNvSpPr>
            <p:nvPr/>
          </p:nvSpPr>
          <p:spPr bwMode="auto">
            <a:xfrm>
              <a:off x="3106" y="2192"/>
              <a:ext cx="596" cy="8"/>
            </a:xfrm>
            <a:prstGeom prst="rect">
              <a:avLst/>
            </a:prstGeom>
            <a:solidFill>
              <a:srgbClr val="FA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4" name="Rectangle 2309"/>
            <p:cNvSpPr>
              <a:spLocks noChangeArrowheads="1"/>
            </p:cNvSpPr>
            <p:nvPr/>
          </p:nvSpPr>
          <p:spPr bwMode="auto">
            <a:xfrm>
              <a:off x="3106" y="2200"/>
              <a:ext cx="596" cy="8"/>
            </a:xfrm>
            <a:prstGeom prst="rect">
              <a:avLst/>
            </a:prstGeom>
            <a:solidFill>
              <a:srgbClr val="FA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34" name="Picture 2310"/>
            <p:cNvPicPr>
              <a:picLocks noChangeAspect="1" noChangeArrowheads="1"/>
            </p:cNvPicPr>
            <p:nvPr/>
          </p:nvPicPr>
          <p:blipFill>
            <a:blip r:embed="rId2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200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26" name="Rectangle 2311"/>
            <p:cNvSpPr>
              <a:spLocks noChangeArrowheads="1"/>
            </p:cNvSpPr>
            <p:nvPr/>
          </p:nvSpPr>
          <p:spPr bwMode="auto">
            <a:xfrm>
              <a:off x="3106" y="2200"/>
              <a:ext cx="596" cy="8"/>
            </a:xfrm>
            <a:prstGeom prst="rect">
              <a:avLst/>
            </a:prstGeom>
            <a:solidFill>
              <a:srgbClr val="FA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7" name="Rectangle 2312"/>
            <p:cNvSpPr>
              <a:spLocks noChangeArrowheads="1"/>
            </p:cNvSpPr>
            <p:nvPr/>
          </p:nvSpPr>
          <p:spPr bwMode="auto">
            <a:xfrm>
              <a:off x="3106" y="2208"/>
              <a:ext cx="596" cy="7"/>
            </a:xfrm>
            <a:prstGeom prst="rect">
              <a:avLst/>
            </a:prstGeom>
            <a:solidFill>
              <a:srgbClr val="FA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37" name="Picture 2313"/>
            <p:cNvPicPr>
              <a:picLocks noChangeAspect="1" noChangeArrowheads="1"/>
            </p:cNvPicPr>
            <p:nvPr/>
          </p:nvPicPr>
          <p:blipFill>
            <a:blip r:embed="rId2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208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29" name="Rectangle 2314"/>
            <p:cNvSpPr>
              <a:spLocks noChangeArrowheads="1"/>
            </p:cNvSpPr>
            <p:nvPr/>
          </p:nvSpPr>
          <p:spPr bwMode="auto">
            <a:xfrm>
              <a:off x="3106" y="2208"/>
              <a:ext cx="596" cy="7"/>
            </a:xfrm>
            <a:prstGeom prst="rect">
              <a:avLst/>
            </a:prstGeom>
            <a:solidFill>
              <a:srgbClr val="FA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0" name="Rectangle 2315"/>
            <p:cNvSpPr>
              <a:spLocks noChangeArrowheads="1"/>
            </p:cNvSpPr>
            <p:nvPr/>
          </p:nvSpPr>
          <p:spPr bwMode="auto">
            <a:xfrm>
              <a:off x="3106" y="2215"/>
              <a:ext cx="596" cy="16"/>
            </a:xfrm>
            <a:prstGeom prst="rect">
              <a:avLst/>
            </a:prstGeom>
            <a:solidFill>
              <a:srgbClr val="FA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40" name="Picture 2316"/>
            <p:cNvPicPr>
              <a:picLocks noChangeAspect="1" noChangeArrowheads="1"/>
            </p:cNvPicPr>
            <p:nvPr/>
          </p:nvPicPr>
          <p:blipFill>
            <a:blip r:embed="rId2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215"/>
              <a:ext cx="596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32" name="Rectangle 2317"/>
            <p:cNvSpPr>
              <a:spLocks noChangeArrowheads="1"/>
            </p:cNvSpPr>
            <p:nvPr/>
          </p:nvSpPr>
          <p:spPr bwMode="auto">
            <a:xfrm>
              <a:off x="3106" y="2215"/>
              <a:ext cx="596" cy="16"/>
            </a:xfrm>
            <a:prstGeom prst="rect">
              <a:avLst/>
            </a:prstGeom>
            <a:solidFill>
              <a:srgbClr val="FA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3" name="Rectangle 2318"/>
            <p:cNvSpPr>
              <a:spLocks noChangeArrowheads="1"/>
            </p:cNvSpPr>
            <p:nvPr/>
          </p:nvSpPr>
          <p:spPr bwMode="auto">
            <a:xfrm>
              <a:off x="3106" y="2231"/>
              <a:ext cx="596" cy="7"/>
            </a:xfrm>
            <a:prstGeom prst="rect">
              <a:avLst/>
            </a:prstGeom>
            <a:solidFill>
              <a:srgbClr val="FA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43" name="Picture 2319"/>
            <p:cNvPicPr>
              <a:picLocks noChangeAspect="1" noChangeArrowheads="1"/>
            </p:cNvPicPr>
            <p:nvPr/>
          </p:nvPicPr>
          <p:blipFill>
            <a:blip r:embed="rId2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231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35" name="Rectangle 2320"/>
            <p:cNvSpPr>
              <a:spLocks noChangeArrowheads="1"/>
            </p:cNvSpPr>
            <p:nvPr/>
          </p:nvSpPr>
          <p:spPr bwMode="auto">
            <a:xfrm>
              <a:off x="3106" y="2231"/>
              <a:ext cx="596" cy="7"/>
            </a:xfrm>
            <a:prstGeom prst="rect">
              <a:avLst/>
            </a:prstGeom>
            <a:solidFill>
              <a:srgbClr val="FA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6" name="Rectangle 2321"/>
            <p:cNvSpPr>
              <a:spLocks noChangeArrowheads="1"/>
            </p:cNvSpPr>
            <p:nvPr/>
          </p:nvSpPr>
          <p:spPr bwMode="auto">
            <a:xfrm>
              <a:off x="3106" y="2238"/>
              <a:ext cx="596" cy="8"/>
            </a:xfrm>
            <a:prstGeom prst="rect">
              <a:avLst/>
            </a:prstGeom>
            <a:solidFill>
              <a:srgbClr val="FA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46" name="Picture 2322"/>
            <p:cNvPicPr>
              <a:picLocks noChangeAspect="1" noChangeArrowheads="1"/>
            </p:cNvPicPr>
            <p:nvPr/>
          </p:nvPicPr>
          <p:blipFill>
            <a:blip r:embed="rId2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238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38" name="Rectangle 2323"/>
            <p:cNvSpPr>
              <a:spLocks noChangeArrowheads="1"/>
            </p:cNvSpPr>
            <p:nvPr/>
          </p:nvSpPr>
          <p:spPr bwMode="auto">
            <a:xfrm>
              <a:off x="3106" y="2238"/>
              <a:ext cx="596" cy="8"/>
            </a:xfrm>
            <a:prstGeom prst="rect">
              <a:avLst/>
            </a:prstGeom>
            <a:solidFill>
              <a:srgbClr val="FA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9" name="Rectangle 2324"/>
            <p:cNvSpPr>
              <a:spLocks noChangeArrowheads="1"/>
            </p:cNvSpPr>
            <p:nvPr/>
          </p:nvSpPr>
          <p:spPr bwMode="auto">
            <a:xfrm>
              <a:off x="3106" y="2246"/>
              <a:ext cx="596" cy="8"/>
            </a:xfrm>
            <a:prstGeom prst="rect">
              <a:avLst/>
            </a:prstGeom>
            <a:solidFill>
              <a:srgbClr val="FA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49" name="Picture 2325"/>
            <p:cNvPicPr>
              <a:picLocks noChangeAspect="1" noChangeArrowheads="1"/>
            </p:cNvPicPr>
            <p:nvPr/>
          </p:nvPicPr>
          <p:blipFill>
            <a:blip r:embed="rId2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246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41" name="Rectangle 2326"/>
            <p:cNvSpPr>
              <a:spLocks noChangeArrowheads="1"/>
            </p:cNvSpPr>
            <p:nvPr/>
          </p:nvSpPr>
          <p:spPr bwMode="auto">
            <a:xfrm>
              <a:off x="3106" y="2246"/>
              <a:ext cx="596" cy="8"/>
            </a:xfrm>
            <a:prstGeom prst="rect">
              <a:avLst/>
            </a:prstGeom>
            <a:solidFill>
              <a:srgbClr val="FA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2" name="Rectangle 2327"/>
            <p:cNvSpPr>
              <a:spLocks noChangeArrowheads="1"/>
            </p:cNvSpPr>
            <p:nvPr/>
          </p:nvSpPr>
          <p:spPr bwMode="auto">
            <a:xfrm>
              <a:off x="3106" y="2254"/>
              <a:ext cx="596" cy="7"/>
            </a:xfrm>
            <a:prstGeom prst="rect">
              <a:avLst/>
            </a:prstGeom>
            <a:solidFill>
              <a:srgbClr val="FA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52" name="Picture 2328"/>
            <p:cNvPicPr>
              <a:picLocks noChangeAspect="1" noChangeArrowheads="1"/>
            </p:cNvPicPr>
            <p:nvPr/>
          </p:nvPicPr>
          <p:blipFill>
            <a:blip r:embed="rId2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254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44" name="Rectangle 2329"/>
            <p:cNvSpPr>
              <a:spLocks noChangeArrowheads="1"/>
            </p:cNvSpPr>
            <p:nvPr/>
          </p:nvSpPr>
          <p:spPr bwMode="auto">
            <a:xfrm>
              <a:off x="3106" y="2254"/>
              <a:ext cx="596" cy="7"/>
            </a:xfrm>
            <a:prstGeom prst="rect">
              <a:avLst/>
            </a:prstGeom>
            <a:solidFill>
              <a:srgbClr val="FA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5" name="Rectangle 2330"/>
            <p:cNvSpPr>
              <a:spLocks noChangeArrowheads="1"/>
            </p:cNvSpPr>
            <p:nvPr/>
          </p:nvSpPr>
          <p:spPr bwMode="auto">
            <a:xfrm>
              <a:off x="3106" y="2261"/>
              <a:ext cx="596" cy="8"/>
            </a:xfrm>
            <a:prstGeom prst="rect">
              <a:avLst/>
            </a:prstGeom>
            <a:solidFill>
              <a:srgbClr val="FA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55" name="Picture 2331"/>
            <p:cNvPicPr>
              <a:picLocks noChangeAspect="1" noChangeArrowheads="1"/>
            </p:cNvPicPr>
            <p:nvPr/>
          </p:nvPicPr>
          <p:blipFill>
            <a:blip r:embed="rId2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261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47" name="Rectangle 2332"/>
            <p:cNvSpPr>
              <a:spLocks noChangeArrowheads="1"/>
            </p:cNvSpPr>
            <p:nvPr/>
          </p:nvSpPr>
          <p:spPr bwMode="auto">
            <a:xfrm>
              <a:off x="3106" y="2261"/>
              <a:ext cx="596" cy="8"/>
            </a:xfrm>
            <a:prstGeom prst="rect">
              <a:avLst/>
            </a:prstGeom>
            <a:solidFill>
              <a:srgbClr val="FA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8" name="Rectangle 2333"/>
            <p:cNvSpPr>
              <a:spLocks noChangeArrowheads="1"/>
            </p:cNvSpPr>
            <p:nvPr/>
          </p:nvSpPr>
          <p:spPr bwMode="auto">
            <a:xfrm>
              <a:off x="3106" y="2269"/>
              <a:ext cx="596" cy="7"/>
            </a:xfrm>
            <a:prstGeom prst="rect">
              <a:avLst/>
            </a:prstGeom>
            <a:solidFill>
              <a:srgbClr val="F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58" name="Picture 2334"/>
            <p:cNvPicPr>
              <a:picLocks noChangeAspect="1" noChangeArrowheads="1"/>
            </p:cNvPicPr>
            <p:nvPr/>
          </p:nvPicPr>
          <p:blipFill>
            <a:blip r:embed="rId2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269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50" name="Rectangle 2335"/>
            <p:cNvSpPr>
              <a:spLocks noChangeArrowheads="1"/>
            </p:cNvSpPr>
            <p:nvPr/>
          </p:nvSpPr>
          <p:spPr bwMode="auto">
            <a:xfrm>
              <a:off x="3106" y="2269"/>
              <a:ext cx="596" cy="7"/>
            </a:xfrm>
            <a:prstGeom prst="rect">
              <a:avLst/>
            </a:prstGeom>
            <a:solidFill>
              <a:srgbClr val="F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1" name="Rectangle 2336"/>
            <p:cNvSpPr>
              <a:spLocks noChangeArrowheads="1"/>
            </p:cNvSpPr>
            <p:nvPr/>
          </p:nvSpPr>
          <p:spPr bwMode="auto">
            <a:xfrm>
              <a:off x="3106" y="2276"/>
              <a:ext cx="596" cy="8"/>
            </a:xfrm>
            <a:prstGeom prst="rect">
              <a:avLst/>
            </a:prstGeom>
            <a:solidFill>
              <a:srgbClr val="FA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61" name="Picture 2337"/>
            <p:cNvPicPr>
              <a:picLocks noChangeAspect="1" noChangeArrowheads="1"/>
            </p:cNvPicPr>
            <p:nvPr/>
          </p:nvPicPr>
          <p:blipFill>
            <a:blip r:embed="rId2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276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53" name="Rectangle 2338"/>
            <p:cNvSpPr>
              <a:spLocks noChangeArrowheads="1"/>
            </p:cNvSpPr>
            <p:nvPr/>
          </p:nvSpPr>
          <p:spPr bwMode="auto">
            <a:xfrm>
              <a:off x="3106" y="2276"/>
              <a:ext cx="596" cy="8"/>
            </a:xfrm>
            <a:prstGeom prst="rect">
              <a:avLst/>
            </a:prstGeom>
            <a:solidFill>
              <a:srgbClr val="FA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4" name="Rectangle 2339"/>
            <p:cNvSpPr>
              <a:spLocks noChangeArrowheads="1"/>
            </p:cNvSpPr>
            <p:nvPr/>
          </p:nvSpPr>
          <p:spPr bwMode="auto">
            <a:xfrm>
              <a:off x="3106" y="2284"/>
              <a:ext cx="596" cy="8"/>
            </a:xfrm>
            <a:prstGeom prst="rect">
              <a:avLst/>
            </a:prstGeom>
            <a:solidFill>
              <a:srgbClr val="FA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64" name="Picture 2340"/>
            <p:cNvPicPr>
              <a:picLocks noChangeAspect="1" noChangeArrowheads="1"/>
            </p:cNvPicPr>
            <p:nvPr/>
          </p:nvPicPr>
          <p:blipFill>
            <a:blip r:embed="rId2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284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56" name="Rectangle 2341"/>
            <p:cNvSpPr>
              <a:spLocks noChangeArrowheads="1"/>
            </p:cNvSpPr>
            <p:nvPr/>
          </p:nvSpPr>
          <p:spPr bwMode="auto">
            <a:xfrm>
              <a:off x="3106" y="2284"/>
              <a:ext cx="596" cy="8"/>
            </a:xfrm>
            <a:prstGeom prst="rect">
              <a:avLst/>
            </a:prstGeom>
            <a:solidFill>
              <a:srgbClr val="FA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7" name="Rectangle 2342"/>
            <p:cNvSpPr>
              <a:spLocks noChangeArrowheads="1"/>
            </p:cNvSpPr>
            <p:nvPr/>
          </p:nvSpPr>
          <p:spPr bwMode="auto">
            <a:xfrm>
              <a:off x="3106" y="2292"/>
              <a:ext cx="596" cy="15"/>
            </a:xfrm>
            <a:prstGeom prst="rect">
              <a:avLst/>
            </a:prstGeom>
            <a:solidFill>
              <a:srgbClr val="FA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67" name="Picture 2343"/>
            <p:cNvPicPr>
              <a:picLocks noChangeAspect="1" noChangeArrowheads="1"/>
            </p:cNvPicPr>
            <p:nvPr/>
          </p:nvPicPr>
          <p:blipFill>
            <a:blip r:embed="rId2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292"/>
              <a:ext cx="596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59" name="Rectangle 2344"/>
            <p:cNvSpPr>
              <a:spLocks noChangeArrowheads="1"/>
            </p:cNvSpPr>
            <p:nvPr/>
          </p:nvSpPr>
          <p:spPr bwMode="auto">
            <a:xfrm>
              <a:off x="3106" y="2292"/>
              <a:ext cx="596" cy="15"/>
            </a:xfrm>
            <a:prstGeom prst="rect">
              <a:avLst/>
            </a:prstGeom>
            <a:solidFill>
              <a:srgbClr val="FA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0" name="Rectangle 2345"/>
            <p:cNvSpPr>
              <a:spLocks noChangeArrowheads="1"/>
            </p:cNvSpPr>
            <p:nvPr/>
          </p:nvSpPr>
          <p:spPr bwMode="auto">
            <a:xfrm>
              <a:off x="3106" y="2307"/>
              <a:ext cx="596" cy="8"/>
            </a:xfrm>
            <a:prstGeom prst="rect">
              <a:avLst/>
            </a:prstGeom>
            <a:solidFill>
              <a:srgbClr val="FA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70" name="Picture 2346"/>
            <p:cNvPicPr>
              <a:picLocks noChangeAspect="1" noChangeArrowheads="1"/>
            </p:cNvPicPr>
            <p:nvPr/>
          </p:nvPicPr>
          <p:blipFill>
            <a:blip r:embed="rId2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307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62" name="Rectangle 2347"/>
            <p:cNvSpPr>
              <a:spLocks noChangeArrowheads="1"/>
            </p:cNvSpPr>
            <p:nvPr/>
          </p:nvSpPr>
          <p:spPr bwMode="auto">
            <a:xfrm>
              <a:off x="3106" y="2307"/>
              <a:ext cx="596" cy="8"/>
            </a:xfrm>
            <a:prstGeom prst="rect">
              <a:avLst/>
            </a:prstGeom>
            <a:solidFill>
              <a:srgbClr val="FA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3" name="Rectangle 2348"/>
            <p:cNvSpPr>
              <a:spLocks noChangeArrowheads="1"/>
            </p:cNvSpPr>
            <p:nvPr/>
          </p:nvSpPr>
          <p:spPr bwMode="auto">
            <a:xfrm>
              <a:off x="3106" y="2315"/>
              <a:ext cx="596" cy="7"/>
            </a:xfrm>
            <a:prstGeom prst="rect">
              <a:avLst/>
            </a:prstGeom>
            <a:solidFill>
              <a:srgbClr val="F8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73" name="Picture 2349"/>
            <p:cNvPicPr>
              <a:picLocks noChangeAspect="1" noChangeArrowheads="1"/>
            </p:cNvPicPr>
            <p:nvPr/>
          </p:nvPicPr>
          <p:blipFill>
            <a:blip r:embed="rId2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315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65" name="Rectangle 2350"/>
            <p:cNvSpPr>
              <a:spLocks noChangeArrowheads="1"/>
            </p:cNvSpPr>
            <p:nvPr/>
          </p:nvSpPr>
          <p:spPr bwMode="auto">
            <a:xfrm>
              <a:off x="3106" y="2315"/>
              <a:ext cx="596" cy="7"/>
            </a:xfrm>
            <a:prstGeom prst="rect">
              <a:avLst/>
            </a:prstGeom>
            <a:solidFill>
              <a:srgbClr val="F8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6" name="Rectangle 2351"/>
            <p:cNvSpPr>
              <a:spLocks noChangeArrowheads="1"/>
            </p:cNvSpPr>
            <p:nvPr/>
          </p:nvSpPr>
          <p:spPr bwMode="auto">
            <a:xfrm>
              <a:off x="3106" y="2322"/>
              <a:ext cx="596" cy="8"/>
            </a:xfrm>
            <a:prstGeom prst="rect">
              <a:avLst/>
            </a:prstGeom>
            <a:solidFill>
              <a:srgbClr val="F8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76" name="Picture 2352"/>
            <p:cNvPicPr>
              <a:picLocks noChangeAspect="1" noChangeArrowheads="1"/>
            </p:cNvPicPr>
            <p:nvPr/>
          </p:nvPicPr>
          <p:blipFill>
            <a:blip r:embed="rId2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322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68" name="Rectangle 2353"/>
            <p:cNvSpPr>
              <a:spLocks noChangeArrowheads="1"/>
            </p:cNvSpPr>
            <p:nvPr/>
          </p:nvSpPr>
          <p:spPr bwMode="auto">
            <a:xfrm>
              <a:off x="3106" y="2322"/>
              <a:ext cx="596" cy="8"/>
            </a:xfrm>
            <a:prstGeom prst="rect">
              <a:avLst/>
            </a:prstGeom>
            <a:solidFill>
              <a:srgbClr val="F8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9" name="Rectangle 2354"/>
            <p:cNvSpPr>
              <a:spLocks noChangeArrowheads="1"/>
            </p:cNvSpPr>
            <p:nvPr/>
          </p:nvSpPr>
          <p:spPr bwMode="auto">
            <a:xfrm>
              <a:off x="3106" y="2330"/>
              <a:ext cx="596" cy="8"/>
            </a:xfrm>
            <a:prstGeom prst="rect">
              <a:avLst/>
            </a:prstGeom>
            <a:solidFill>
              <a:srgbClr val="F8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79" name="Picture 2355"/>
            <p:cNvPicPr>
              <a:picLocks noChangeAspect="1" noChangeArrowheads="1"/>
            </p:cNvPicPr>
            <p:nvPr/>
          </p:nvPicPr>
          <p:blipFill>
            <a:blip r:embed="rId2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330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71" name="Rectangle 2356"/>
            <p:cNvSpPr>
              <a:spLocks noChangeArrowheads="1"/>
            </p:cNvSpPr>
            <p:nvPr/>
          </p:nvSpPr>
          <p:spPr bwMode="auto">
            <a:xfrm>
              <a:off x="3106" y="2330"/>
              <a:ext cx="596" cy="8"/>
            </a:xfrm>
            <a:prstGeom prst="rect">
              <a:avLst/>
            </a:prstGeom>
            <a:solidFill>
              <a:srgbClr val="F8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2" name="Rectangle 2357"/>
            <p:cNvSpPr>
              <a:spLocks noChangeArrowheads="1"/>
            </p:cNvSpPr>
            <p:nvPr/>
          </p:nvSpPr>
          <p:spPr bwMode="auto">
            <a:xfrm>
              <a:off x="3106" y="2338"/>
              <a:ext cx="596" cy="7"/>
            </a:xfrm>
            <a:prstGeom prst="rect">
              <a:avLst/>
            </a:prstGeom>
            <a:solidFill>
              <a:srgbClr val="F8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82" name="Picture 2358"/>
            <p:cNvPicPr>
              <a:picLocks noChangeAspect="1" noChangeArrowheads="1"/>
            </p:cNvPicPr>
            <p:nvPr/>
          </p:nvPicPr>
          <p:blipFill>
            <a:blip r:embed="rId2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338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74" name="Rectangle 2359"/>
            <p:cNvSpPr>
              <a:spLocks noChangeArrowheads="1"/>
            </p:cNvSpPr>
            <p:nvPr/>
          </p:nvSpPr>
          <p:spPr bwMode="auto">
            <a:xfrm>
              <a:off x="3106" y="2338"/>
              <a:ext cx="596" cy="7"/>
            </a:xfrm>
            <a:prstGeom prst="rect">
              <a:avLst/>
            </a:prstGeom>
            <a:solidFill>
              <a:srgbClr val="F8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5" name="Rectangle 2360"/>
            <p:cNvSpPr>
              <a:spLocks noChangeArrowheads="1"/>
            </p:cNvSpPr>
            <p:nvPr/>
          </p:nvSpPr>
          <p:spPr bwMode="auto">
            <a:xfrm>
              <a:off x="3106" y="2345"/>
              <a:ext cx="596" cy="8"/>
            </a:xfrm>
            <a:prstGeom prst="rect">
              <a:avLst/>
            </a:prstGeom>
            <a:solidFill>
              <a:srgbClr val="F8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85" name="Picture 2361"/>
            <p:cNvPicPr>
              <a:picLocks noChangeAspect="1" noChangeArrowheads="1"/>
            </p:cNvPicPr>
            <p:nvPr/>
          </p:nvPicPr>
          <p:blipFill>
            <a:blip r:embed="rId2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345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77" name="Rectangle 2362"/>
            <p:cNvSpPr>
              <a:spLocks noChangeArrowheads="1"/>
            </p:cNvSpPr>
            <p:nvPr/>
          </p:nvSpPr>
          <p:spPr bwMode="auto">
            <a:xfrm>
              <a:off x="3106" y="2345"/>
              <a:ext cx="596" cy="8"/>
            </a:xfrm>
            <a:prstGeom prst="rect">
              <a:avLst/>
            </a:prstGeom>
            <a:solidFill>
              <a:srgbClr val="F8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8" name="Rectangle 2363"/>
            <p:cNvSpPr>
              <a:spLocks noChangeArrowheads="1"/>
            </p:cNvSpPr>
            <p:nvPr/>
          </p:nvSpPr>
          <p:spPr bwMode="auto">
            <a:xfrm>
              <a:off x="3106" y="2353"/>
              <a:ext cx="596" cy="15"/>
            </a:xfrm>
            <a:prstGeom prst="rect">
              <a:avLst/>
            </a:prstGeom>
            <a:solidFill>
              <a:srgbClr val="F8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88" name="Picture 2364"/>
            <p:cNvPicPr>
              <a:picLocks noChangeAspect="1" noChangeArrowheads="1"/>
            </p:cNvPicPr>
            <p:nvPr/>
          </p:nvPicPr>
          <p:blipFill>
            <a:blip r:embed="rId2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353"/>
              <a:ext cx="596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" name="Rectangle 2365"/>
            <p:cNvSpPr>
              <a:spLocks noChangeArrowheads="1"/>
            </p:cNvSpPr>
            <p:nvPr/>
          </p:nvSpPr>
          <p:spPr bwMode="auto">
            <a:xfrm>
              <a:off x="3106" y="2353"/>
              <a:ext cx="596" cy="15"/>
            </a:xfrm>
            <a:prstGeom prst="rect">
              <a:avLst/>
            </a:prstGeom>
            <a:solidFill>
              <a:srgbClr val="F8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" name="Rectangle 2366"/>
            <p:cNvSpPr>
              <a:spLocks noChangeArrowheads="1"/>
            </p:cNvSpPr>
            <p:nvPr/>
          </p:nvSpPr>
          <p:spPr bwMode="auto">
            <a:xfrm>
              <a:off x="3106" y="2368"/>
              <a:ext cx="596" cy="8"/>
            </a:xfrm>
            <a:prstGeom prst="rect">
              <a:avLst/>
            </a:prstGeom>
            <a:solidFill>
              <a:srgbClr val="F8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91" name="Picture 2367"/>
            <p:cNvPicPr>
              <a:picLocks noChangeAspect="1" noChangeArrowheads="1"/>
            </p:cNvPicPr>
            <p:nvPr/>
          </p:nvPicPr>
          <p:blipFill>
            <a:blip r:embed="rId2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368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3" name="Rectangle 2368"/>
            <p:cNvSpPr>
              <a:spLocks noChangeArrowheads="1"/>
            </p:cNvSpPr>
            <p:nvPr/>
          </p:nvSpPr>
          <p:spPr bwMode="auto">
            <a:xfrm>
              <a:off x="3106" y="2368"/>
              <a:ext cx="596" cy="8"/>
            </a:xfrm>
            <a:prstGeom prst="rect">
              <a:avLst/>
            </a:prstGeom>
            <a:solidFill>
              <a:srgbClr val="F8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4" name="Rectangle 2369"/>
            <p:cNvSpPr>
              <a:spLocks noChangeArrowheads="1"/>
            </p:cNvSpPr>
            <p:nvPr/>
          </p:nvSpPr>
          <p:spPr bwMode="auto">
            <a:xfrm>
              <a:off x="3106" y="2376"/>
              <a:ext cx="596" cy="7"/>
            </a:xfrm>
            <a:prstGeom prst="rect">
              <a:avLst/>
            </a:prstGeom>
            <a:solidFill>
              <a:srgbClr val="F8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94" name="Picture 2370"/>
            <p:cNvPicPr>
              <a:picLocks noChangeAspect="1" noChangeArrowheads="1"/>
            </p:cNvPicPr>
            <p:nvPr/>
          </p:nvPicPr>
          <p:blipFill>
            <a:blip r:embed="rId2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376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6" name="Rectangle 2371"/>
            <p:cNvSpPr>
              <a:spLocks noChangeArrowheads="1"/>
            </p:cNvSpPr>
            <p:nvPr/>
          </p:nvSpPr>
          <p:spPr bwMode="auto">
            <a:xfrm>
              <a:off x="3106" y="2376"/>
              <a:ext cx="596" cy="7"/>
            </a:xfrm>
            <a:prstGeom prst="rect">
              <a:avLst/>
            </a:prstGeom>
            <a:solidFill>
              <a:srgbClr val="F8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7" name="Rectangle 2372"/>
            <p:cNvSpPr>
              <a:spLocks noChangeArrowheads="1"/>
            </p:cNvSpPr>
            <p:nvPr/>
          </p:nvSpPr>
          <p:spPr bwMode="auto">
            <a:xfrm>
              <a:off x="3106" y="2383"/>
              <a:ext cx="596" cy="16"/>
            </a:xfrm>
            <a:prstGeom prst="rect">
              <a:avLst/>
            </a:prstGeom>
            <a:solidFill>
              <a:srgbClr val="F86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97" name="Picture 2373"/>
            <p:cNvPicPr>
              <a:picLocks noChangeAspect="1" noChangeArrowheads="1"/>
            </p:cNvPicPr>
            <p:nvPr/>
          </p:nvPicPr>
          <p:blipFill>
            <a:blip r:embed="rId2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383"/>
              <a:ext cx="596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9" name="Rectangle 2374"/>
            <p:cNvSpPr>
              <a:spLocks noChangeArrowheads="1"/>
            </p:cNvSpPr>
            <p:nvPr/>
          </p:nvSpPr>
          <p:spPr bwMode="auto">
            <a:xfrm>
              <a:off x="3106" y="2383"/>
              <a:ext cx="596" cy="16"/>
            </a:xfrm>
            <a:prstGeom prst="rect">
              <a:avLst/>
            </a:prstGeom>
            <a:solidFill>
              <a:srgbClr val="F86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0" name="Rectangle 2375"/>
            <p:cNvSpPr>
              <a:spLocks noChangeArrowheads="1"/>
            </p:cNvSpPr>
            <p:nvPr/>
          </p:nvSpPr>
          <p:spPr bwMode="auto">
            <a:xfrm>
              <a:off x="3106" y="2399"/>
              <a:ext cx="596" cy="7"/>
            </a:xfrm>
            <a:prstGeom prst="rect">
              <a:avLst/>
            </a:prstGeom>
            <a:solidFill>
              <a:srgbClr val="F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00" name="Picture 2376"/>
            <p:cNvPicPr>
              <a:picLocks noChangeAspect="1" noChangeArrowheads="1"/>
            </p:cNvPicPr>
            <p:nvPr/>
          </p:nvPicPr>
          <p:blipFill>
            <a:blip r:embed="rId2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399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92" name="Rectangle 2377"/>
            <p:cNvSpPr>
              <a:spLocks noChangeArrowheads="1"/>
            </p:cNvSpPr>
            <p:nvPr/>
          </p:nvSpPr>
          <p:spPr bwMode="auto">
            <a:xfrm>
              <a:off x="3106" y="2399"/>
              <a:ext cx="596" cy="7"/>
            </a:xfrm>
            <a:prstGeom prst="rect">
              <a:avLst/>
            </a:prstGeom>
            <a:solidFill>
              <a:srgbClr val="F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3" name="Rectangle 2378"/>
            <p:cNvSpPr>
              <a:spLocks noChangeArrowheads="1"/>
            </p:cNvSpPr>
            <p:nvPr/>
          </p:nvSpPr>
          <p:spPr bwMode="auto">
            <a:xfrm>
              <a:off x="3106" y="2406"/>
              <a:ext cx="596" cy="8"/>
            </a:xfrm>
            <a:prstGeom prst="rect">
              <a:avLst/>
            </a:prstGeom>
            <a:solidFill>
              <a:srgbClr val="F86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03" name="Picture 2379"/>
            <p:cNvPicPr>
              <a:picLocks noChangeAspect="1" noChangeArrowheads="1"/>
            </p:cNvPicPr>
            <p:nvPr/>
          </p:nvPicPr>
          <p:blipFill>
            <a:blip r:embed="rId2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406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95" name="Rectangle 2380"/>
            <p:cNvSpPr>
              <a:spLocks noChangeArrowheads="1"/>
            </p:cNvSpPr>
            <p:nvPr/>
          </p:nvSpPr>
          <p:spPr bwMode="auto">
            <a:xfrm>
              <a:off x="3106" y="2406"/>
              <a:ext cx="596" cy="8"/>
            </a:xfrm>
            <a:prstGeom prst="rect">
              <a:avLst/>
            </a:prstGeom>
            <a:solidFill>
              <a:srgbClr val="F86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6" name="Rectangle 2381"/>
            <p:cNvSpPr>
              <a:spLocks noChangeArrowheads="1"/>
            </p:cNvSpPr>
            <p:nvPr/>
          </p:nvSpPr>
          <p:spPr bwMode="auto">
            <a:xfrm>
              <a:off x="3106" y="2414"/>
              <a:ext cx="596" cy="8"/>
            </a:xfrm>
            <a:prstGeom prst="rect">
              <a:avLst/>
            </a:prstGeom>
            <a:solidFill>
              <a:srgbClr val="F8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06" name="Picture 2382"/>
            <p:cNvPicPr>
              <a:picLocks noChangeAspect="1" noChangeArrowheads="1"/>
            </p:cNvPicPr>
            <p:nvPr/>
          </p:nvPicPr>
          <p:blipFill>
            <a:blip r:embed="rId2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414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98" name="Rectangle 2383"/>
            <p:cNvSpPr>
              <a:spLocks noChangeArrowheads="1"/>
            </p:cNvSpPr>
            <p:nvPr/>
          </p:nvSpPr>
          <p:spPr bwMode="auto">
            <a:xfrm>
              <a:off x="3106" y="2414"/>
              <a:ext cx="596" cy="8"/>
            </a:xfrm>
            <a:prstGeom prst="rect">
              <a:avLst/>
            </a:prstGeom>
            <a:solidFill>
              <a:srgbClr val="F8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9" name="Rectangle 2384"/>
            <p:cNvSpPr>
              <a:spLocks noChangeArrowheads="1"/>
            </p:cNvSpPr>
            <p:nvPr/>
          </p:nvSpPr>
          <p:spPr bwMode="auto">
            <a:xfrm>
              <a:off x="3106" y="2422"/>
              <a:ext cx="596" cy="7"/>
            </a:xfrm>
            <a:prstGeom prst="rect">
              <a:avLst/>
            </a:prstGeom>
            <a:solidFill>
              <a:srgbClr val="F8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09" name="Picture 2385"/>
            <p:cNvPicPr>
              <a:picLocks noChangeAspect="1" noChangeArrowheads="1"/>
            </p:cNvPicPr>
            <p:nvPr/>
          </p:nvPicPr>
          <p:blipFill>
            <a:blip r:embed="rId2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422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01" name="Rectangle 2386"/>
            <p:cNvSpPr>
              <a:spLocks noChangeArrowheads="1"/>
            </p:cNvSpPr>
            <p:nvPr/>
          </p:nvSpPr>
          <p:spPr bwMode="auto">
            <a:xfrm>
              <a:off x="3106" y="2422"/>
              <a:ext cx="596" cy="7"/>
            </a:xfrm>
            <a:prstGeom prst="rect">
              <a:avLst/>
            </a:prstGeom>
            <a:solidFill>
              <a:srgbClr val="F8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2" name="Rectangle 2387"/>
            <p:cNvSpPr>
              <a:spLocks noChangeArrowheads="1"/>
            </p:cNvSpPr>
            <p:nvPr/>
          </p:nvSpPr>
          <p:spPr bwMode="auto">
            <a:xfrm>
              <a:off x="3106" y="2429"/>
              <a:ext cx="596" cy="8"/>
            </a:xfrm>
            <a:prstGeom prst="rect">
              <a:avLst/>
            </a:prstGeom>
            <a:solidFill>
              <a:srgbClr val="F8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12" name="Picture 2388"/>
            <p:cNvPicPr>
              <a:picLocks noChangeAspect="1" noChangeArrowheads="1"/>
            </p:cNvPicPr>
            <p:nvPr/>
          </p:nvPicPr>
          <p:blipFill>
            <a:blip r:embed="rId2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429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04" name="Rectangle 2389"/>
            <p:cNvSpPr>
              <a:spLocks noChangeArrowheads="1"/>
            </p:cNvSpPr>
            <p:nvPr/>
          </p:nvSpPr>
          <p:spPr bwMode="auto">
            <a:xfrm>
              <a:off x="3106" y="2429"/>
              <a:ext cx="596" cy="8"/>
            </a:xfrm>
            <a:prstGeom prst="rect">
              <a:avLst/>
            </a:prstGeom>
            <a:solidFill>
              <a:srgbClr val="F8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5" name="Rectangle 2390"/>
            <p:cNvSpPr>
              <a:spLocks noChangeArrowheads="1"/>
            </p:cNvSpPr>
            <p:nvPr/>
          </p:nvSpPr>
          <p:spPr bwMode="auto">
            <a:xfrm>
              <a:off x="3106" y="2437"/>
              <a:ext cx="596" cy="8"/>
            </a:xfrm>
            <a:prstGeom prst="rect">
              <a:avLst/>
            </a:prstGeom>
            <a:solidFill>
              <a:srgbClr val="F8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15" name="Picture 2391"/>
            <p:cNvPicPr>
              <a:picLocks noChangeAspect="1" noChangeArrowheads="1"/>
            </p:cNvPicPr>
            <p:nvPr/>
          </p:nvPicPr>
          <p:blipFill>
            <a:blip r:embed="rId2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437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07" name="Rectangle 2392"/>
            <p:cNvSpPr>
              <a:spLocks noChangeArrowheads="1"/>
            </p:cNvSpPr>
            <p:nvPr/>
          </p:nvSpPr>
          <p:spPr bwMode="auto">
            <a:xfrm>
              <a:off x="3106" y="2437"/>
              <a:ext cx="596" cy="8"/>
            </a:xfrm>
            <a:prstGeom prst="rect">
              <a:avLst/>
            </a:prstGeom>
            <a:solidFill>
              <a:srgbClr val="F8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8" name="Rectangle 2393"/>
            <p:cNvSpPr>
              <a:spLocks noChangeArrowheads="1"/>
            </p:cNvSpPr>
            <p:nvPr/>
          </p:nvSpPr>
          <p:spPr bwMode="auto">
            <a:xfrm>
              <a:off x="3106" y="2445"/>
              <a:ext cx="596" cy="15"/>
            </a:xfrm>
            <a:prstGeom prst="rect">
              <a:avLst/>
            </a:prstGeom>
            <a:solidFill>
              <a:srgbClr val="F8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18" name="Picture 2394"/>
            <p:cNvPicPr>
              <a:picLocks noChangeAspect="1" noChangeArrowheads="1"/>
            </p:cNvPicPr>
            <p:nvPr/>
          </p:nvPicPr>
          <p:blipFill>
            <a:blip r:embed="rId2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445"/>
              <a:ext cx="596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10" name="Rectangle 2395"/>
            <p:cNvSpPr>
              <a:spLocks noChangeArrowheads="1"/>
            </p:cNvSpPr>
            <p:nvPr/>
          </p:nvSpPr>
          <p:spPr bwMode="auto">
            <a:xfrm>
              <a:off x="3106" y="2445"/>
              <a:ext cx="596" cy="15"/>
            </a:xfrm>
            <a:prstGeom prst="rect">
              <a:avLst/>
            </a:prstGeom>
            <a:solidFill>
              <a:srgbClr val="F8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1" name="Rectangle 2396"/>
            <p:cNvSpPr>
              <a:spLocks noChangeArrowheads="1"/>
            </p:cNvSpPr>
            <p:nvPr/>
          </p:nvSpPr>
          <p:spPr bwMode="auto">
            <a:xfrm>
              <a:off x="3106" y="2460"/>
              <a:ext cx="596" cy="7"/>
            </a:xfrm>
            <a:prstGeom prst="rect">
              <a:avLst/>
            </a:prstGeom>
            <a:solidFill>
              <a:srgbClr val="F8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21" name="Picture 2397"/>
            <p:cNvPicPr>
              <a:picLocks noChangeAspect="1" noChangeArrowheads="1"/>
            </p:cNvPicPr>
            <p:nvPr/>
          </p:nvPicPr>
          <p:blipFill>
            <a:blip r:embed="rId2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460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13" name="Rectangle 2398"/>
            <p:cNvSpPr>
              <a:spLocks noChangeArrowheads="1"/>
            </p:cNvSpPr>
            <p:nvPr/>
          </p:nvSpPr>
          <p:spPr bwMode="auto">
            <a:xfrm>
              <a:off x="3106" y="2460"/>
              <a:ext cx="596" cy="7"/>
            </a:xfrm>
            <a:prstGeom prst="rect">
              <a:avLst/>
            </a:prstGeom>
            <a:solidFill>
              <a:srgbClr val="F8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4" name="Rectangle 2399"/>
            <p:cNvSpPr>
              <a:spLocks noChangeArrowheads="1"/>
            </p:cNvSpPr>
            <p:nvPr/>
          </p:nvSpPr>
          <p:spPr bwMode="auto">
            <a:xfrm>
              <a:off x="3106" y="2467"/>
              <a:ext cx="596" cy="8"/>
            </a:xfrm>
            <a:prstGeom prst="rect">
              <a:avLst/>
            </a:prstGeom>
            <a:solidFill>
              <a:srgbClr val="F8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24" name="Picture 2400"/>
            <p:cNvPicPr>
              <a:picLocks noChangeAspect="1" noChangeArrowheads="1"/>
            </p:cNvPicPr>
            <p:nvPr/>
          </p:nvPicPr>
          <p:blipFill>
            <a:blip r:embed="rId2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467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16" name="Rectangle 2401"/>
            <p:cNvSpPr>
              <a:spLocks noChangeArrowheads="1"/>
            </p:cNvSpPr>
            <p:nvPr/>
          </p:nvSpPr>
          <p:spPr bwMode="auto">
            <a:xfrm>
              <a:off x="3106" y="2467"/>
              <a:ext cx="596" cy="8"/>
            </a:xfrm>
            <a:prstGeom prst="rect">
              <a:avLst/>
            </a:prstGeom>
            <a:solidFill>
              <a:srgbClr val="F8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7" name="Rectangle 2402"/>
            <p:cNvSpPr>
              <a:spLocks noChangeArrowheads="1"/>
            </p:cNvSpPr>
            <p:nvPr/>
          </p:nvSpPr>
          <p:spPr bwMode="auto">
            <a:xfrm>
              <a:off x="3106" y="2475"/>
              <a:ext cx="596" cy="8"/>
            </a:xfrm>
            <a:prstGeom prst="rect">
              <a:avLst/>
            </a:prstGeom>
            <a:solidFill>
              <a:srgbClr val="F8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27" name="Picture 2403"/>
            <p:cNvPicPr>
              <a:picLocks noChangeAspect="1" noChangeArrowheads="1"/>
            </p:cNvPicPr>
            <p:nvPr/>
          </p:nvPicPr>
          <p:blipFill>
            <a:blip r:embed="rId2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475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19" name="Rectangle 2404"/>
            <p:cNvSpPr>
              <a:spLocks noChangeArrowheads="1"/>
            </p:cNvSpPr>
            <p:nvPr/>
          </p:nvSpPr>
          <p:spPr bwMode="auto">
            <a:xfrm>
              <a:off x="3106" y="2475"/>
              <a:ext cx="596" cy="8"/>
            </a:xfrm>
            <a:prstGeom prst="rect">
              <a:avLst/>
            </a:prstGeom>
            <a:solidFill>
              <a:srgbClr val="F8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0" name="Rectangle 2405"/>
            <p:cNvSpPr>
              <a:spLocks noChangeArrowheads="1"/>
            </p:cNvSpPr>
            <p:nvPr/>
          </p:nvSpPr>
          <p:spPr bwMode="auto">
            <a:xfrm>
              <a:off x="3106" y="2483"/>
              <a:ext cx="596" cy="7"/>
            </a:xfrm>
            <a:prstGeom prst="rect">
              <a:avLst/>
            </a:prstGeom>
            <a:solidFill>
              <a:srgbClr val="F8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30" name="Picture 2406"/>
            <p:cNvPicPr>
              <a:picLocks noChangeAspect="1" noChangeArrowheads="1"/>
            </p:cNvPicPr>
            <p:nvPr/>
          </p:nvPicPr>
          <p:blipFill>
            <a:blip r:embed="rId2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483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22" name="Rectangle 2407"/>
            <p:cNvSpPr>
              <a:spLocks noChangeArrowheads="1"/>
            </p:cNvSpPr>
            <p:nvPr/>
          </p:nvSpPr>
          <p:spPr bwMode="auto">
            <a:xfrm>
              <a:off x="3106" y="2483"/>
              <a:ext cx="596" cy="7"/>
            </a:xfrm>
            <a:prstGeom prst="rect">
              <a:avLst/>
            </a:prstGeom>
            <a:solidFill>
              <a:srgbClr val="F8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3" name="Rectangle 2408"/>
            <p:cNvSpPr>
              <a:spLocks noChangeArrowheads="1"/>
            </p:cNvSpPr>
            <p:nvPr/>
          </p:nvSpPr>
          <p:spPr bwMode="auto">
            <a:xfrm>
              <a:off x="3106" y="2490"/>
              <a:ext cx="596" cy="8"/>
            </a:xfrm>
            <a:prstGeom prst="rect">
              <a:avLst/>
            </a:prstGeom>
            <a:solidFill>
              <a:srgbClr val="F6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33" name="Picture 2409"/>
            <p:cNvPicPr>
              <a:picLocks noChangeAspect="1" noChangeArrowheads="1"/>
            </p:cNvPicPr>
            <p:nvPr/>
          </p:nvPicPr>
          <p:blipFill>
            <a:blip r:embed="rId2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490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25" name="Rectangle 2410"/>
            <p:cNvSpPr>
              <a:spLocks noChangeArrowheads="1"/>
            </p:cNvSpPr>
            <p:nvPr/>
          </p:nvSpPr>
          <p:spPr bwMode="auto">
            <a:xfrm>
              <a:off x="3106" y="2490"/>
              <a:ext cx="596" cy="8"/>
            </a:xfrm>
            <a:prstGeom prst="rect">
              <a:avLst/>
            </a:prstGeom>
            <a:solidFill>
              <a:srgbClr val="F6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6" name="Rectangle 2411"/>
            <p:cNvSpPr>
              <a:spLocks noChangeArrowheads="1"/>
            </p:cNvSpPr>
            <p:nvPr/>
          </p:nvSpPr>
          <p:spPr bwMode="auto">
            <a:xfrm>
              <a:off x="3106" y="2498"/>
              <a:ext cx="596" cy="8"/>
            </a:xfrm>
            <a:prstGeom prst="rect">
              <a:avLst/>
            </a:prstGeom>
            <a:solidFill>
              <a:srgbClr val="F6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36" name="Picture 2412"/>
            <p:cNvPicPr>
              <a:picLocks noChangeAspect="1" noChangeArrowheads="1"/>
            </p:cNvPicPr>
            <p:nvPr/>
          </p:nvPicPr>
          <p:blipFill>
            <a:blip r:embed="rId2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498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28" name="Rectangle 2413"/>
            <p:cNvSpPr>
              <a:spLocks noChangeArrowheads="1"/>
            </p:cNvSpPr>
            <p:nvPr/>
          </p:nvSpPr>
          <p:spPr bwMode="auto">
            <a:xfrm>
              <a:off x="3106" y="2498"/>
              <a:ext cx="596" cy="8"/>
            </a:xfrm>
            <a:prstGeom prst="rect">
              <a:avLst/>
            </a:prstGeom>
            <a:solidFill>
              <a:srgbClr val="F6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9" name="Rectangle 2414"/>
            <p:cNvSpPr>
              <a:spLocks noChangeArrowheads="1"/>
            </p:cNvSpPr>
            <p:nvPr/>
          </p:nvSpPr>
          <p:spPr bwMode="auto">
            <a:xfrm>
              <a:off x="3106" y="2506"/>
              <a:ext cx="596" cy="7"/>
            </a:xfrm>
            <a:prstGeom prst="rect">
              <a:avLst/>
            </a:prstGeom>
            <a:solidFill>
              <a:srgbClr val="F6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39" name="Picture 2415"/>
            <p:cNvPicPr>
              <a:picLocks noChangeAspect="1" noChangeArrowheads="1"/>
            </p:cNvPicPr>
            <p:nvPr/>
          </p:nvPicPr>
          <p:blipFill>
            <a:blip r:embed="rId2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506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31" name="Rectangle 2416"/>
            <p:cNvSpPr>
              <a:spLocks noChangeArrowheads="1"/>
            </p:cNvSpPr>
            <p:nvPr/>
          </p:nvSpPr>
          <p:spPr bwMode="auto">
            <a:xfrm>
              <a:off x="3106" y="2506"/>
              <a:ext cx="596" cy="7"/>
            </a:xfrm>
            <a:prstGeom prst="rect">
              <a:avLst/>
            </a:prstGeom>
            <a:solidFill>
              <a:srgbClr val="F6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2" name="Rectangle 2417"/>
            <p:cNvSpPr>
              <a:spLocks noChangeArrowheads="1"/>
            </p:cNvSpPr>
            <p:nvPr/>
          </p:nvSpPr>
          <p:spPr bwMode="auto">
            <a:xfrm>
              <a:off x="3106" y="2513"/>
              <a:ext cx="596" cy="16"/>
            </a:xfrm>
            <a:prstGeom prst="rect">
              <a:avLst/>
            </a:prstGeom>
            <a:solidFill>
              <a:srgbClr val="F6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42" name="Picture 2418"/>
            <p:cNvPicPr>
              <a:picLocks noChangeAspect="1" noChangeArrowheads="1"/>
            </p:cNvPicPr>
            <p:nvPr/>
          </p:nvPicPr>
          <p:blipFill>
            <a:blip r:embed="rId2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513"/>
              <a:ext cx="596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34" name="Rectangle 2419"/>
            <p:cNvSpPr>
              <a:spLocks noChangeArrowheads="1"/>
            </p:cNvSpPr>
            <p:nvPr/>
          </p:nvSpPr>
          <p:spPr bwMode="auto">
            <a:xfrm>
              <a:off x="3106" y="2513"/>
              <a:ext cx="596" cy="16"/>
            </a:xfrm>
            <a:prstGeom prst="rect">
              <a:avLst/>
            </a:prstGeom>
            <a:solidFill>
              <a:srgbClr val="F6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5" name="Rectangle 2420"/>
            <p:cNvSpPr>
              <a:spLocks noChangeArrowheads="1"/>
            </p:cNvSpPr>
            <p:nvPr/>
          </p:nvSpPr>
          <p:spPr bwMode="auto">
            <a:xfrm>
              <a:off x="3106" y="2529"/>
              <a:ext cx="596" cy="7"/>
            </a:xfrm>
            <a:prstGeom prst="rect">
              <a:avLst/>
            </a:prstGeom>
            <a:solidFill>
              <a:srgbClr val="F6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45" name="Picture 2421"/>
            <p:cNvPicPr>
              <a:picLocks noChangeAspect="1" noChangeArrowheads="1"/>
            </p:cNvPicPr>
            <p:nvPr/>
          </p:nvPicPr>
          <p:blipFill>
            <a:blip r:embed="rId2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529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37" name="Rectangle 2422"/>
            <p:cNvSpPr>
              <a:spLocks noChangeArrowheads="1"/>
            </p:cNvSpPr>
            <p:nvPr/>
          </p:nvSpPr>
          <p:spPr bwMode="auto">
            <a:xfrm>
              <a:off x="3106" y="2529"/>
              <a:ext cx="596" cy="7"/>
            </a:xfrm>
            <a:prstGeom prst="rect">
              <a:avLst/>
            </a:prstGeom>
            <a:solidFill>
              <a:srgbClr val="F6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8" name="Rectangle 2423"/>
            <p:cNvSpPr>
              <a:spLocks noChangeArrowheads="1"/>
            </p:cNvSpPr>
            <p:nvPr/>
          </p:nvSpPr>
          <p:spPr bwMode="auto">
            <a:xfrm>
              <a:off x="3106" y="2536"/>
              <a:ext cx="596" cy="8"/>
            </a:xfrm>
            <a:prstGeom prst="rect">
              <a:avLst/>
            </a:prstGeom>
            <a:solidFill>
              <a:srgbClr val="F68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48" name="Picture 2424"/>
            <p:cNvPicPr>
              <a:picLocks noChangeAspect="1" noChangeArrowheads="1"/>
            </p:cNvPicPr>
            <p:nvPr/>
          </p:nvPicPr>
          <p:blipFill>
            <a:blip r:embed="rId2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536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40" name="Rectangle 2425"/>
            <p:cNvSpPr>
              <a:spLocks noChangeArrowheads="1"/>
            </p:cNvSpPr>
            <p:nvPr/>
          </p:nvSpPr>
          <p:spPr bwMode="auto">
            <a:xfrm>
              <a:off x="3106" y="2536"/>
              <a:ext cx="596" cy="8"/>
            </a:xfrm>
            <a:prstGeom prst="rect">
              <a:avLst/>
            </a:prstGeom>
            <a:solidFill>
              <a:srgbClr val="F68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1" name="Rectangle 2426"/>
            <p:cNvSpPr>
              <a:spLocks noChangeArrowheads="1"/>
            </p:cNvSpPr>
            <p:nvPr/>
          </p:nvSpPr>
          <p:spPr bwMode="auto">
            <a:xfrm>
              <a:off x="3106" y="2544"/>
              <a:ext cx="596" cy="7"/>
            </a:xfrm>
            <a:prstGeom prst="rect">
              <a:avLst/>
            </a:prstGeom>
            <a:solidFill>
              <a:srgbClr val="F6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51" name="Picture 2427"/>
            <p:cNvPicPr>
              <a:picLocks noChangeAspect="1" noChangeArrowheads="1"/>
            </p:cNvPicPr>
            <p:nvPr/>
          </p:nvPicPr>
          <p:blipFill>
            <a:blip r:embed="rId2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544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43" name="Rectangle 2428"/>
            <p:cNvSpPr>
              <a:spLocks noChangeArrowheads="1"/>
            </p:cNvSpPr>
            <p:nvPr/>
          </p:nvSpPr>
          <p:spPr bwMode="auto">
            <a:xfrm>
              <a:off x="3106" y="2544"/>
              <a:ext cx="596" cy="7"/>
            </a:xfrm>
            <a:prstGeom prst="rect">
              <a:avLst/>
            </a:prstGeom>
            <a:solidFill>
              <a:srgbClr val="F6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4" name="Rectangle 2429"/>
            <p:cNvSpPr>
              <a:spLocks noChangeArrowheads="1"/>
            </p:cNvSpPr>
            <p:nvPr/>
          </p:nvSpPr>
          <p:spPr bwMode="auto">
            <a:xfrm>
              <a:off x="3106" y="2551"/>
              <a:ext cx="596" cy="8"/>
            </a:xfrm>
            <a:prstGeom prst="rect">
              <a:avLst/>
            </a:prstGeom>
            <a:solidFill>
              <a:srgbClr val="F6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54" name="Picture 2430"/>
            <p:cNvPicPr>
              <a:picLocks noChangeAspect="1" noChangeArrowheads="1"/>
            </p:cNvPicPr>
            <p:nvPr/>
          </p:nvPicPr>
          <p:blipFill>
            <a:blip r:embed="rId2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551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46" name="Rectangle 2431"/>
            <p:cNvSpPr>
              <a:spLocks noChangeArrowheads="1"/>
            </p:cNvSpPr>
            <p:nvPr/>
          </p:nvSpPr>
          <p:spPr bwMode="auto">
            <a:xfrm>
              <a:off x="3106" y="2551"/>
              <a:ext cx="596" cy="8"/>
            </a:xfrm>
            <a:prstGeom prst="rect">
              <a:avLst/>
            </a:prstGeom>
            <a:solidFill>
              <a:srgbClr val="F6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7" name="Rectangle 2432"/>
            <p:cNvSpPr>
              <a:spLocks noChangeArrowheads="1"/>
            </p:cNvSpPr>
            <p:nvPr/>
          </p:nvSpPr>
          <p:spPr bwMode="auto">
            <a:xfrm>
              <a:off x="3106" y="2559"/>
              <a:ext cx="596" cy="8"/>
            </a:xfrm>
            <a:prstGeom prst="rect">
              <a:avLst/>
            </a:prstGeom>
            <a:solidFill>
              <a:srgbClr val="F69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57" name="Picture 2433"/>
            <p:cNvPicPr>
              <a:picLocks noChangeAspect="1" noChangeArrowheads="1"/>
            </p:cNvPicPr>
            <p:nvPr/>
          </p:nvPicPr>
          <p:blipFill>
            <a:blip r:embed="rId2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559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49" name="Rectangle 2434"/>
            <p:cNvSpPr>
              <a:spLocks noChangeArrowheads="1"/>
            </p:cNvSpPr>
            <p:nvPr/>
          </p:nvSpPr>
          <p:spPr bwMode="auto">
            <a:xfrm>
              <a:off x="3106" y="2559"/>
              <a:ext cx="596" cy="8"/>
            </a:xfrm>
            <a:prstGeom prst="rect">
              <a:avLst/>
            </a:prstGeom>
            <a:solidFill>
              <a:srgbClr val="F69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0" name="Rectangle 2435"/>
            <p:cNvSpPr>
              <a:spLocks noChangeArrowheads="1"/>
            </p:cNvSpPr>
            <p:nvPr/>
          </p:nvSpPr>
          <p:spPr bwMode="auto">
            <a:xfrm>
              <a:off x="3106" y="2567"/>
              <a:ext cx="596" cy="7"/>
            </a:xfrm>
            <a:prstGeom prst="rect">
              <a:avLst/>
            </a:prstGeom>
            <a:solidFill>
              <a:srgbClr val="F6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60" name="Picture 2436"/>
            <p:cNvPicPr>
              <a:picLocks noChangeAspect="1" noChangeArrowheads="1"/>
            </p:cNvPicPr>
            <p:nvPr/>
          </p:nvPicPr>
          <p:blipFill>
            <a:blip r:embed="rId2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567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52" name="Rectangle 2437"/>
            <p:cNvSpPr>
              <a:spLocks noChangeArrowheads="1"/>
            </p:cNvSpPr>
            <p:nvPr/>
          </p:nvSpPr>
          <p:spPr bwMode="auto">
            <a:xfrm>
              <a:off x="3106" y="2567"/>
              <a:ext cx="596" cy="7"/>
            </a:xfrm>
            <a:prstGeom prst="rect">
              <a:avLst/>
            </a:prstGeom>
            <a:solidFill>
              <a:srgbClr val="F6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3" name="Rectangle 2438"/>
            <p:cNvSpPr>
              <a:spLocks noChangeArrowheads="1"/>
            </p:cNvSpPr>
            <p:nvPr/>
          </p:nvSpPr>
          <p:spPr bwMode="auto">
            <a:xfrm>
              <a:off x="3106" y="2574"/>
              <a:ext cx="596" cy="8"/>
            </a:xfrm>
            <a:prstGeom prst="rect">
              <a:avLst/>
            </a:prstGeom>
            <a:solidFill>
              <a:srgbClr val="F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63" name="Picture 2439"/>
            <p:cNvPicPr>
              <a:picLocks noChangeAspect="1" noChangeArrowheads="1"/>
            </p:cNvPicPr>
            <p:nvPr/>
          </p:nvPicPr>
          <p:blipFill>
            <a:blip r:embed="rId2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574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55" name="Rectangle 2440"/>
            <p:cNvSpPr>
              <a:spLocks noChangeArrowheads="1"/>
            </p:cNvSpPr>
            <p:nvPr/>
          </p:nvSpPr>
          <p:spPr bwMode="auto">
            <a:xfrm>
              <a:off x="3106" y="2574"/>
              <a:ext cx="596" cy="8"/>
            </a:xfrm>
            <a:prstGeom prst="rect">
              <a:avLst/>
            </a:prstGeom>
            <a:solidFill>
              <a:srgbClr val="F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6" name="Rectangle 2441"/>
            <p:cNvSpPr>
              <a:spLocks noChangeArrowheads="1"/>
            </p:cNvSpPr>
            <p:nvPr/>
          </p:nvSpPr>
          <p:spPr bwMode="auto">
            <a:xfrm>
              <a:off x="3106" y="2582"/>
              <a:ext cx="596" cy="15"/>
            </a:xfrm>
            <a:prstGeom prst="rect">
              <a:avLst/>
            </a:prstGeom>
            <a:solidFill>
              <a:srgbClr val="F6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66" name="Picture 2442"/>
            <p:cNvPicPr>
              <a:picLocks noChangeAspect="1" noChangeArrowheads="1"/>
            </p:cNvPicPr>
            <p:nvPr/>
          </p:nvPicPr>
          <p:blipFill>
            <a:blip r:embed="rId2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582"/>
              <a:ext cx="596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58" name="Rectangle 2443"/>
            <p:cNvSpPr>
              <a:spLocks noChangeArrowheads="1"/>
            </p:cNvSpPr>
            <p:nvPr/>
          </p:nvSpPr>
          <p:spPr bwMode="auto">
            <a:xfrm>
              <a:off x="3106" y="2582"/>
              <a:ext cx="596" cy="15"/>
            </a:xfrm>
            <a:prstGeom prst="rect">
              <a:avLst/>
            </a:prstGeom>
            <a:solidFill>
              <a:srgbClr val="F6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9" name="Rectangle 2444"/>
            <p:cNvSpPr>
              <a:spLocks noChangeArrowheads="1"/>
            </p:cNvSpPr>
            <p:nvPr/>
          </p:nvSpPr>
          <p:spPr bwMode="auto">
            <a:xfrm>
              <a:off x="3106" y="2597"/>
              <a:ext cx="596" cy="8"/>
            </a:xfrm>
            <a:prstGeom prst="rect">
              <a:avLst/>
            </a:prstGeom>
            <a:solidFill>
              <a:srgbClr val="F6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69" name="Picture 2445"/>
            <p:cNvPicPr>
              <a:picLocks noChangeAspect="1" noChangeArrowheads="1"/>
            </p:cNvPicPr>
            <p:nvPr/>
          </p:nvPicPr>
          <p:blipFill>
            <a:blip r:embed="rId2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597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61" name="Rectangle 2446"/>
            <p:cNvSpPr>
              <a:spLocks noChangeArrowheads="1"/>
            </p:cNvSpPr>
            <p:nvPr/>
          </p:nvSpPr>
          <p:spPr bwMode="auto">
            <a:xfrm>
              <a:off x="3106" y="2597"/>
              <a:ext cx="596" cy="8"/>
            </a:xfrm>
            <a:prstGeom prst="rect">
              <a:avLst/>
            </a:prstGeom>
            <a:solidFill>
              <a:srgbClr val="F6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2" name="Rectangle 2447"/>
            <p:cNvSpPr>
              <a:spLocks noChangeArrowheads="1"/>
            </p:cNvSpPr>
            <p:nvPr/>
          </p:nvSpPr>
          <p:spPr bwMode="auto">
            <a:xfrm>
              <a:off x="3106" y="2605"/>
              <a:ext cx="596" cy="8"/>
            </a:xfrm>
            <a:prstGeom prst="rect">
              <a:avLst/>
            </a:prstGeom>
            <a:solidFill>
              <a:srgbClr val="F6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72" name="Picture 2448"/>
            <p:cNvPicPr>
              <a:picLocks noChangeAspect="1" noChangeArrowheads="1"/>
            </p:cNvPicPr>
            <p:nvPr/>
          </p:nvPicPr>
          <p:blipFill>
            <a:blip r:embed="rId2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605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64" name="Rectangle 2449"/>
            <p:cNvSpPr>
              <a:spLocks noChangeArrowheads="1"/>
            </p:cNvSpPr>
            <p:nvPr/>
          </p:nvSpPr>
          <p:spPr bwMode="auto">
            <a:xfrm>
              <a:off x="3106" y="2605"/>
              <a:ext cx="596" cy="8"/>
            </a:xfrm>
            <a:prstGeom prst="rect">
              <a:avLst/>
            </a:prstGeom>
            <a:solidFill>
              <a:srgbClr val="F6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5" name="Rectangle 2450"/>
            <p:cNvSpPr>
              <a:spLocks noChangeArrowheads="1"/>
            </p:cNvSpPr>
            <p:nvPr/>
          </p:nvSpPr>
          <p:spPr bwMode="auto">
            <a:xfrm>
              <a:off x="3106" y="2613"/>
              <a:ext cx="596" cy="15"/>
            </a:xfrm>
            <a:prstGeom prst="rect">
              <a:avLst/>
            </a:prstGeom>
            <a:solidFill>
              <a:srgbClr val="F3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75" name="Picture 2451"/>
            <p:cNvPicPr>
              <a:picLocks noChangeAspect="1" noChangeArrowheads="1"/>
            </p:cNvPicPr>
            <p:nvPr/>
          </p:nvPicPr>
          <p:blipFill>
            <a:blip r:embed="rId2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613"/>
              <a:ext cx="596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67" name="Rectangle 2452"/>
            <p:cNvSpPr>
              <a:spLocks noChangeArrowheads="1"/>
            </p:cNvSpPr>
            <p:nvPr/>
          </p:nvSpPr>
          <p:spPr bwMode="auto">
            <a:xfrm>
              <a:off x="3106" y="2613"/>
              <a:ext cx="596" cy="15"/>
            </a:xfrm>
            <a:prstGeom prst="rect">
              <a:avLst/>
            </a:prstGeom>
            <a:solidFill>
              <a:srgbClr val="F3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8" name="Rectangle 2453"/>
            <p:cNvSpPr>
              <a:spLocks noChangeArrowheads="1"/>
            </p:cNvSpPr>
            <p:nvPr/>
          </p:nvSpPr>
          <p:spPr bwMode="auto">
            <a:xfrm>
              <a:off x="3106" y="2628"/>
              <a:ext cx="596" cy="8"/>
            </a:xfrm>
            <a:prstGeom prst="rect">
              <a:avLst/>
            </a:prstGeom>
            <a:solidFill>
              <a:srgbClr val="F3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78" name="Picture 2454"/>
            <p:cNvPicPr>
              <a:picLocks noChangeAspect="1" noChangeArrowheads="1"/>
            </p:cNvPicPr>
            <p:nvPr/>
          </p:nvPicPr>
          <p:blipFill>
            <a:blip r:embed="rId2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628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70" name="Rectangle 2455"/>
            <p:cNvSpPr>
              <a:spLocks noChangeArrowheads="1"/>
            </p:cNvSpPr>
            <p:nvPr/>
          </p:nvSpPr>
          <p:spPr bwMode="auto">
            <a:xfrm>
              <a:off x="3106" y="2628"/>
              <a:ext cx="596" cy="8"/>
            </a:xfrm>
            <a:prstGeom prst="rect">
              <a:avLst/>
            </a:prstGeom>
            <a:solidFill>
              <a:srgbClr val="F3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1" name="Rectangle 2456"/>
            <p:cNvSpPr>
              <a:spLocks noChangeArrowheads="1"/>
            </p:cNvSpPr>
            <p:nvPr/>
          </p:nvSpPr>
          <p:spPr bwMode="auto">
            <a:xfrm>
              <a:off x="3106" y="2636"/>
              <a:ext cx="596" cy="7"/>
            </a:xfrm>
            <a:prstGeom prst="rect">
              <a:avLst/>
            </a:prstGeom>
            <a:solidFill>
              <a:srgbClr val="F3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81" name="Picture 2457"/>
            <p:cNvPicPr>
              <a:picLocks noChangeAspect="1" noChangeArrowheads="1"/>
            </p:cNvPicPr>
            <p:nvPr/>
          </p:nvPicPr>
          <p:blipFill>
            <a:blip r:embed="rId2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636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73" name="Rectangle 2458"/>
            <p:cNvSpPr>
              <a:spLocks noChangeArrowheads="1"/>
            </p:cNvSpPr>
            <p:nvPr/>
          </p:nvSpPr>
          <p:spPr bwMode="auto">
            <a:xfrm>
              <a:off x="3106" y="2636"/>
              <a:ext cx="596" cy="7"/>
            </a:xfrm>
            <a:prstGeom prst="rect">
              <a:avLst/>
            </a:prstGeom>
            <a:solidFill>
              <a:srgbClr val="F3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4" name="Rectangle 2459"/>
            <p:cNvSpPr>
              <a:spLocks noChangeArrowheads="1"/>
            </p:cNvSpPr>
            <p:nvPr/>
          </p:nvSpPr>
          <p:spPr bwMode="auto">
            <a:xfrm>
              <a:off x="3106" y="2643"/>
              <a:ext cx="596" cy="8"/>
            </a:xfrm>
            <a:prstGeom prst="rect">
              <a:avLst/>
            </a:prstGeom>
            <a:solidFill>
              <a:srgbClr val="F3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84" name="Picture 2460"/>
            <p:cNvPicPr>
              <a:picLocks noChangeAspect="1" noChangeArrowheads="1"/>
            </p:cNvPicPr>
            <p:nvPr/>
          </p:nvPicPr>
          <p:blipFill>
            <a:blip r:embed="rId2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643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76" name="Rectangle 2461"/>
            <p:cNvSpPr>
              <a:spLocks noChangeArrowheads="1"/>
            </p:cNvSpPr>
            <p:nvPr/>
          </p:nvSpPr>
          <p:spPr bwMode="auto">
            <a:xfrm>
              <a:off x="3106" y="2643"/>
              <a:ext cx="596" cy="8"/>
            </a:xfrm>
            <a:prstGeom prst="rect">
              <a:avLst/>
            </a:prstGeom>
            <a:solidFill>
              <a:srgbClr val="F3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7" name="Rectangle 2462"/>
            <p:cNvSpPr>
              <a:spLocks noChangeArrowheads="1"/>
            </p:cNvSpPr>
            <p:nvPr/>
          </p:nvSpPr>
          <p:spPr bwMode="auto">
            <a:xfrm>
              <a:off x="3106" y="2651"/>
              <a:ext cx="596" cy="7"/>
            </a:xfrm>
            <a:prstGeom prst="rect">
              <a:avLst/>
            </a:prstGeom>
            <a:solidFill>
              <a:srgbClr val="F3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87" name="Picture 2463"/>
            <p:cNvPicPr>
              <a:picLocks noChangeAspect="1" noChangeArrowheads="1"/>
            </p:cNvPicPr>
            <p:nvPr/>
          </p:nvPicPr>
          <p:blipFill>
            <a:blip r:embed="rId2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651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79" name="Rectangle 2464"/>
            <p:cNvSpPr>
              <a:spLocks noChangeArrowheads="1"/>
            </p:cNvSpPr>
            <p:nvPr/>
          </p:nvSpPr>
          <p:spPr bwMode="auto">
            <a:xfrm>
              <a:off x="3106" y="2651"/>
              <a:ext cx="596" cy="7"/>
            </a:xfrm>
            <a:prstGeom prst="rect">
              <a:avLst/>
            </a:prstGeom>
            <a:solidFill>
              <a:srgbClr val="F3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0" name="Rectangle 2465"/>
            <p:cNvSpPr>
              <a:spLocks noChangeArrowheads="1"/>
            </p:cNvSpPr>
            <p:nvPr/>
          </p:nvSpPr>
          <p:spPr bwMode="auto">
            <a:xfrm>
              <a:off x="3106" y="2658"/>
              <a:ext cx="596" cy="8"/>
            </a:xfrm>
            <a:prstGeom prst="rect">
              <a:avLst/>
            </a:prstGeom>
            <a:solidFill>
              <a:srgbClr val="F3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82" name="Picture 2466"/>
            <p:cNvPicPr>
              <a:picLocks noChangeAspect="1" noChangeArrowheads="1"/>
            </p:cNvPicPr>
            <p:nvPr/>
          </p:nvPicPr>
          <p:blipFill>
            <a:blip r:embed="rId27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658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" name="Rectangle 2467"/>
            <p:cNvSpPr>
              <a:spLocks noChangeArrowheads="1"/>
            </p:cNvSpPr>
            <p:nvPr/>
          </p:nvSpPr>
          <p:spPr bwMode="auto">
            <a:xfrm>
              <a:off x="3106" y="2658"/>
              <a:ext cx="596" cy="8"/>
            </a:xfrm>
            <a:prstGeom prst="rect">
              <a:avLst/>
            </a:prstGeom>
            <a:solidFill>
              <a:srgbClr val="F3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" name="Rectangle 2468"/>
            <p:cNvSpPr>
              <a:spLocks noChangeArrowheads="1"/>
            </p:cNvSpPr>
            <p:nvPr/>
          </p:nvSpPr>
          <p:spPr bwMode="auto">
            <a:xfrm>
              <a:off x="3106" y="2666"/>
              <a:ext cx="596" cy="15"/>
            </a:xfrm>
            <a:prstGeom prst="rect">
              <a:avLst/>
            </a:prstGeom>
            <a:solidFill>
              <a:srgbClr val="F3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86" name="Picture 2469"/>
            <p:cNvPicPr>
              <a:picLocks noChangeAspect="1" noChangeArrowheads="1"/>
            </p:cNvPicPr>
            <p:nvPr/>
          </p:nvPicPr>
          <p:blipFill>
            <a:blip r:embed="rId27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666"/>
              <a:ext cx="596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8" name="Rectangle 2470"/>
            <p:cNvSpPr>
              <a:spLocks noChangeArrowheads="1"/>
            </p:cNvSpPr>
            <p:nvPr/>
          </p:nvSpPr>
          <p:spPr bwMode="auto">
            <a:xfrm>
              <a:off x="3106" y="2666"/>
              <a:ext cx="596" cy="15"/>
            </a:xfrm>
            <a:prstGeom prst="rect">
              <a:avLst/>
            </a:prstGeom>
            <a:solidFill>
              <a:srgbClr val="F3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0" name="Rectangle 2471"/>
            <p:cNvSpPr>
              <a:spLocks noChangeArrowheads="1"/>
            </p:cNvSpPr>
            <p:nvPr/>
          </p:nvSpPr>
          <p:spPr bwMode="auto">
            <a:xfrm>
              <a:off x="3106" y="2681"/>
              <a:ext cx="596" cy="8"/>
            </a:xfrm>
            <a:prstGeom prst="rect">
              <a:avLst/>
            </a:prstGeom>
            <a:solidFill>
              <a:srgbClr val="F3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34" name="Group 2673"/>
          <p:cNvGrpSpPr>
            <a:grpSpLocks/>
          </p:cNvGrpSpPr>
          <p:nvPr/>
        </p:nvGrpSpPr>
        <p:grpSpPr bwMode="auto">
          <a:xfrm>
            <a:off x="982663" y="1435894"/>
            <a:ext cx="5105400" cy="3006725"/>
            <a:chOff x="693" y="1039"/>
            <a:chExt cx="3216" cy="1894"/>
          </a:xfrm>
        </p:grpSpPr>
        <p:pic>
          <p:nvPicPr>
            <p:cNvPr id="3497" name="Picture 2473"/>
            <p:cNvPicPr>
              <a:picLocks noChangeAspect="1" noChangeArrowheads="1"/>
            </p:cNvPicPr>
            <p:nvPr/>
          </p:nvPicPr>
          <p:blipFill>
            <a:blip r:embed="rId2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681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69" name="Rectangle 2474"/>
            <p:cNvSpPr>
              <a:spLocks noChangeArrowheads="1"/>
            </p:cNvSpPr>
            <p:nvPr/>
          </p:nvSpPr>
          <p:spPr bwMode="auto">
            <a:xfrm>
              <a:off x="3106" y="2681"/>
              <a:ext cx="596" cy="8"/>
            </a:xfrm>
            <a:prstGeom prst="rect">
              <a:avLst/>
            </a:prstGeom>
            <a:solidFill>
              <a:srgbClr val="F3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1" name="Rectangle 2475"/>
            <p:cNvSpPr>
              <a:spLocks noChangeArrowheads="1"/>
            </p:cNvSpPr>
            <p:nvPr/>
          </p:nvSpPr>
          <p:spPr bwMode="auto">
            <a:xfrm>
              <a:off x="3106" y="2689"/>
              <a:ext cx="596" cy="8"/>
            </a:xfrm>
            <a:prstGeom prst="rect">
              <a:avLst/>
            </a:prstGeom>
            <a:solidFill>
              <a:srgbClr val="F3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00" name="Picture 2476"/>
            <p:cNvPicPr>
              <a:picLocks noChangeAspect="1" noChangeArrowheads="1"/>
            </p:cNvPicPr>
            <p:nvPr/>
          </p:nvPicPr>
          <p:blipFill>
            <a:blip r:embed="rId27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689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8" name="Rectangle 2477"/>
            <p:cNvSpPr>
              <a:spLocks noChangeArrowheads="1"/>
            </p:cNvSpPr>
            <p:nvPr/>
          </p:nvSpPr>
          <p:spPr bwMode="auto">
            <a:xfrm>
              <a:off x="3106" y="2689"/>
              <a:ext cx="596" cy="8"/>
            </a:xfrm>
            <a:prstGeom prst="rect">
              <a:avLst/>
            </a:prstGeom>
            <a:solidFill>
              <a:srgbClr val="F3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9" name="Rectangle 2478"/>
            <p:cNvSpPr>
              <a:spLocks noChangeArrowheads="1"/>
            </p:cNvSpPr>
            <p:nvPr/>
          </p:nvSpPr>
          <p:spPr bwMode="auto">
            <a:xfrm>
              <a:off x="3106" y="2697"/>
              <a:ext cx="596" cy="7"/>
            </a:xfrm>
            <a:prstGeom prst="rect">
              <a:avLst/>
            </a:prstGeom>
            <a:solidFill>
              <a:srgbClr val="F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03" name="Picture 2479"/>
            <p:cNvPicPr>
              <a:picLocks noChangeAspect="1" noChangeArrowheads="1"/>
            </p:cNvPicPr>
            <p:nvPr/>
          </p:nvPicPr>
          <p:blipFill>
            <a:blip r:embed="rId27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697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90" name="Rectangle 2480"/>
            <p:cNvSpPr>
              <a:spLocks noChangeArrowheads="1"/>
            </p:cNvSpPr>
            <p:nvPr/>
          </p:nvSpPr>
          <p:spPr bwMode="auto">
            <a:xfrm>
              <a:off x="3106" y="2697"/>
              <a:ext cx="596" cy="7"/>
            </a:xfrm>
            <a:prstGeom prst="rect">
              <a:avLst/>
            </a:prstGeom>
            <a:solidFill>
              <a:srgbClr val="F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1" name="Rectangle 2481"/>
            <p:cNvSpPr>
              <a:spLocks noChangeArrowheads="1"/>
            </p:cNvSpPr>
            <p:nvPr/>
          </p:nvSpPr>
          <p:spPr bwMode="auto">
            <a:xfrm>
              <a:off x="3106" y="2704"/>
              <a:ext cx="596" cy="8"/>
            </a:xfrm>
            <a:prstGeom prst="rect">
              <a:avLst/>
            </a:prstGeom>
            <a:solidFill>
              <a:srgbClr val="F3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06" name="Picture 2482"/>
            <p:cNvPicPr>
              <a:picLocks noChangeAspect="1" noChangeArrowheads="1"/>
            </p:cNvPicPr>
            <p:nvPr/>
          </p:nvPicPr>
          <p:blipFill>
            <a:blip r:embed="rId27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704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92" name="Rectangle 2483"/>
            <p:cNvSpPr>
              <a:spLocks noChangeArrowheads="1"/>
            </p:cNvSpPr>
            <p:nvPr/>
          </p:nvSpPr>
          <p:spPr bwMode="auto">
            <a:xfrm>
              <a:off x="3106" y="2704"/>
              <a:ext cx="596" cy="8"/>
            </a:xfrm>
            <a:prstGeom prst="rect">
              <a:avLst/>
            </a:prstGeom>
            <a:solidFill>
              <a:srgbClr val="F3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3" name="Rectangle 2484"/>
            <p:cNvSpPr>
              <a:spLocks noChangeArrowheads="1"/>
            </p:cNvSpPr>
            <p:nvPr/>
          </p:nvSpPr>
          <p:spPr bwMode="auto">
            <a:xfrm>
              <a:off x="3106" y="2712"/>
              <a:ext cx="596" cy="8"/>
            </a:xfrm>
            <a:prstGeom prst="rect">
              <a:avLst/>
            </a:prstGeom>
            <a:solidFill>
              <a:srgbClr val="F3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09" name="Picture 2485"/>
            <p:cNvPicPr>
              <a:picLocks noChangeAspect="1" noChangeArrowheads="1"/>
            </p:cNvPicPr>
            <p:nvPr/>
          </p:nvPicPr>
          <p:blipFill>
            <a:blip r:embed="rId27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712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94" name="Rectangle 2486"/>
            <p:cNvSpPr>
              <a:spLocks noChangeArrowheads="1"/>
            </p:cNvSpPr>
            <p:nvPr/>
          </p:nvSpPr>
          <p:spPr bwMode="auto">
            <a:xfrm>
              <a:off x="3106" y="2712"/>
              <a:ext cx="596" cy="8"/>
            </a:xfrm>
            <a:prstGeom prst="rect">
              <a:avLst/>
            </a:prstGeom>
            <a:solidFill>
              <a:srgbClr val="F3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5" name="Rectangle 2487"/>
            <p:cNvSpPr>
              <a:spLocks noChangeArrowheads="1"/>
            </p:cNvSpPr>
            <p:nvPr/>
          </p:nvSpPr>
          <p:spPr bwMode="auto">
            <a:xfrm>
              <a:off x="3106" y="2720"/>
              <a:ext cx="596" cy="7"/>
            </a:xfrm>
            <a:prstGeom prst="rect">
              <a:avLst/>
            </a:prstGeom>
            <a:solidFill>
              <a:srgbClr val="F3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12" name="Picture 2488"/>
            <p:cNvPicPr>
              <a:picLocks noChangeAspect="1" noChangeArrowheads="1"/>
            </p:cNvPicPr>
            <p:nvPr/>
          </p:nvPicPr>
          <p:blipFill>
            <a:blip r:embed="rId27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720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96" name="Rectangle 2489"/>
            <p:cNvSpPr>
              <a:spLocks noChangeArrowheads="1"/>
            </p:cNvSpPr>
            <p:nvPr/>
          </p:nvSpPr>
          <p:spPr bwMode="auto">
            <a:xfrm>
              <a:off x="3106" y="2720"/>
              <a:ext cx="596" cy="7"/>
            </a:xfrm>
            <a:prstGeom prst="rect">
              <a:avLst/>
            </a:prstGeom>
            <a:solidFill>
              <a:srgbClr val="F3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8" name="Rectangle 2490"/>
            <p:cNvSpPr>
              <a:spLocks noChangeArrowheads="1"/>
            </p:cNvSpPr>
            <p:nvPr/>
          </p:nvSpPr>
          <p:spPr bwMode="auto">
            <a:xfrm>
              <a:off x="3106" y="2727"/>
              <a:ext cx="596" cy="8"/>
            </a:xfrm>
            <a:prstGeom prst="rect">
              <a:avLst/>
            </a:prstGeom>
            <a:solidFill>
              <a:srgbClr val="F3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15" name="Picture 2491"/>
            <p:cNvPicPr>
              <a:picLocks noChangeAspect="1" noChangeArrowheads="1"/>
            </p:cNvPicPr>
            <p:nvPr/>
          </p:nvPicPr>
          <p:blipFill>
            <a:blip r:embed="rId27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727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99" name="Rectangle 2492"/>
            <p:cNvSpPr>
              <a:spLocks noChangeArrowheads="1"/>
            </p:cNvSpPr>
            <p:nvPr/>
          </p:nvSpPr>
          <p:spPr bwMode="auto">
            <a:xfrm>
              <a:off x="3106" y="2727"/>
              <a:ext cx="596" cy="8"/>
            </a:xfrm>
            <a:prstGeom prst="rect">
              <a:avLst/>
            </a:prstGeom>
            <a:solidFill>
              <a:srgbClr val="F3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1" name="Rectangle 2493"/>
            <p:cNvSpPr>
              <a:spLocks noChangeArrowheads="1"/>
            </p:cNvSpPr>
            <p:nvPr/>
          </p:nvSpPr>
          <p:spPr bwMode="auto">
            <a:xfrm>
              <a:off x="3106" y="2735"/>
              <a:ext cx="596" cy="7"/>
            </a:xfrm>
            <a:prstGeom prst="rect">
              <a:avLst/>
            </a:prstGeom>
            <a:solidFill>
              <a:srgbClr val="F3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18" name="Picture 2494"/>
            <p:cNvPicPr>
              <a:picLocks noChangeAspect="1" noChangeArrowheads="1"/>
            </p:cNvPicPr>
            <p:nvPr/>
          </p:nvPicPr>
          <p:blipFill>
            <a:blip r:embed="rId28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735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02" name="Rectangle 2495"/>
            <p:cNvSpPr>
              <a:spLocks noChangeArrowheads="1"/>
            </p:cNvSpPr>
            <p:nvPr/>
          </p:nvSpPr>
          <p:spPr bwMode="auto">
            <a:xfrm>
              <a:off x="3106" y="2735"/>
              <a:ext cx="596" cy="7"/>
            </a:xfrm>
            <a:prstGeom prst="rect">
              <a:avLst/>
            </a:prstGeom>
            <a:solidFill>
              <a:srgbClr val="F3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4" name="Rectangle 2496"/>
            <p:cNvSpPr>
              <a:spLocks noChangeArrowheads="1"/>
            </p:cNvSpPr>
            <p:nvPr/>
          </p:nvSpPr>
          <p:spPr bwMode="auto">
            <a:xfrm>
              <a:off x="3106" y="2742"/>
              <a:ext cx="596" cy="16"/>
            </a:xfrm>
            <a:prstGeom prst="rect">
              <a:avLst/>
            </a:prstGeom>
            <a:solidFill>
              <a:srgbClr val="F3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21" name="Picture 2497"/>
            <p:cNvPicPr>
              <a:picLocks noChangeAspect="1" noChangeArrowheads="1"/>
            </p:cNvPicPr>
            <p:nvPr/>
          </p:nvPicPr>
          <p:blipFill>
            <a:blip r:embed="rId28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742"/>
              <a:ext cx="596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05" name="Rectangle 2498"/>
            <p:cNvSpPr>
              <a:spLocks noChangeArrowheads="1"/>
            </p:cNvSpPr>
            <p:nvPr/>
          </p:nvSpPr>
          <p:spPr bwMode="auto">
            <a:xfrm>
              <a:off x="3106" y="2742"/>
              <a:ext cx="596" cy="16"/>
            </a:xfrm>
            <a:prstGeom prst="rect">
              <a:avLst/>
            </a:prstGeom>
            <a:solidFill>
              <a:srgbClr val="F3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" name="Rectangle 2499"/>
            <p:cNvSpPr>
              <a:spLocks noChangeArrowheads="1"/>
            </p:cNvSpPr>
            <p:nvPr/>
          </p:nvSpPr>
          <p:spPr bwMode="auto">
            <a:xfrm>
              <a:off x="3106" y="2758"/>
              <a:ext cx="596" cy="7"/>
            </a:xfrm>
            <a:prstGeom prst="rect">
              <a:avLst/>
            </a:prstGeom>
            <a:solidFill>
              <a:srgbClr val="F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24" name="Picture 2500"/>
            <p:cNvPicPr>
              <a:picLocks noChangeAspect="1" noChangeArrowheads="1"/>
            </p:cNvPicPr>
            <p:nvPr/>
          </p:nvPicPr>
          <p:blipFill>
            <a:blip r:embed="rId28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758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08" name="Rectangle 2501"/>
            <p:cNvSpPr>
              <a:spLocks noChangeArrowheads="1"/>
            </p:cNvSpPr>
            <p:nvPr/>
          </p:nvSpPr>
          <p:spPr bwMode="auto">
            <a:xfrm>
              <a:off x="3106" y="2758"/>
              <a:ext cx="596" cy="7"/>
            </a:xfrm>
            <a:prstGeom prst="rect">
              <a:avLst/>
            </a:prstGeom>
            <a:solidFill>
              <a:srgbClr val="F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" name="Rectangle 2502"/>
            <p:cNvSpPr>
              <a:spLocks noChangeArrowheads="1"/>
            </p:cNvSpPr>
            <p:nvPr/>
          </p:nvSpPr>
          <p:spPr bwMode="auto">
            <a:xfrm>
              <a:off x="3106" y="2765"/>
              <a:ext cx="596" cy="8"/>
            </a:xfrm>
            <a:prstGeom prst="rect">
              <a:avLst/>
            </a:prstGeom>
            <a:solidFill>
              <a:srgbClr val="F3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27" name="Picture 2503"/>
            <p:cNvPicPr>
              <a:picLocks noChangeAspect="1" noChangeArrowheads="1"/>
            </p:cNvPicPr>
            <p:nvPr/>
          </p:nvPicPr>
          <p:blipFill>
            <a:blip r:embed="rId28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765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11" name="Rectangle 2504"/>
            <p:cNvSpPr>
              <a:spLocks noChangeArrowheads="1"/>
            </p:cNvSpPr>
            <p:nvPr/>
          </p:nvSpPr>
          <p:spPr bwMode="auto">
            <a:xfrm>
              <a:off x="3106" y="2765"/>
              <a:ext cx="596" cy="8"/>
            </a:xfrm>
            <a:prstGeom prst="rect">
              <a:avLst/>
            </a:prstGeom>
            <a:solidFill>
              <a:srgbClr val="F3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3" name="Rectangle 2505"/>
            <p:cNvSpPr>
              <a:spLocks noChangeArrowheads="1"/>
            </p:cNvSpPr>
            <p:nvPr/>
          </p:nvSpPr>
          <p:spPr bwMode="auto">
            <a:xfrm>
              <a:off x="3106" y="2773"/>
              <a:ext cx="596" cy="8"/>
            </a:xfrm>
            <a:prstGeom prst="rect">
              <a:avLst/>
            </a:prstGeom>
            <a:solidFill>
              <a:srgbClr val="F3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30" name="Picture 2506"/>
            <p:cNvPicPr>
              <a:picLocks noChangeAspect="1" noChangeArrowheads="1"/>
            </p:cNvPicPr>
            <p:nvPr/>
          </p:nvPicPr>
          <p:blipFill>
            <a:blip r:embed="rId28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773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14" name="Rectangle 2507"/>
            <p:cNvSpPr>
              <a:spLocks noChangeArrowheads="1"/>
            </p:cNvSpPr>
            <p:nvPr/>
          </p:nvSpPr>
          <p:spPr bwMode="auto">
            <a:xfrm>
              <a:off x="3106" y="2773"/>
              <a:ext cx="596" cy="8"/>
            </a:xfrm>
            <a:prstGeom prst="rect">
              <a:avLst/>
            </a:prstGeom>
            <a:solidFill>
              <a:srgbClr val="F3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6" name="Rectangle 2508"/>
            <p:cNvSpPr>
              <a:spLocks noChangeArrowheads="1"/>
            </p:cNvSpPr>
            <p:nvPr/>
          </p:nvSpPr>
          <p:spPr bwMode="auto">
            <a:xfrm>
              <a:off x="3106" y="2781"/>
              <a:ext cx="596" cy="7"/>
            </a:xfrm>
            <a:prstGeom prst="rect">
              <a:avLst/>
            </a:prstGeom>
            <a:solidFill>
              <a:srgbClr val="F3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33" name="Picture 2509"/>
            <p:cNvPicPr>
              <a:picLocks noChangeAspect="1" noChangeArrowheads="1"/>
            </p:cNvPicPr>
            <p:nvPr/>
          </p:nvPicPr>
          <p:blipFill>
            <a:blip r:embed="rId28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781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17" name="Rectangle 2510"/>
            <p:cNvSpPr>
              <a:spLocks noChangeArrowheads="1"/>
            </p:cNvSpPr>
            <p:nvPr/>
          </p:nvSpPr>
          <p:spPr bwMode="auto">
            <a:xfrm>
              <a:off x="3106" y="2781"/>
              <a:ext cx="596" cy="7"/>
            </a:xfrm>
            <a:prstGeom prst="rect">
              <a:avLst/>
            </a:prstGeom>
            <a:solidFill>
              <a:srgbClr val="F3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9" name="Rectangle 2511"/>
            <p:cNvSpPr>
              <a:spLocks noChangeArrowheads="1"/>
            </p:cNvSpPr>
            <p:nvPr/>
          </p:nvSpPr>
          <p:spPr bwMode="auto">
            <a:xfrm>
              <a:off x="3106" y="2788"/>
              <a:ext cx="596" cy="8"/>
            </a:xfrm>
            <a:prstGeom prst="rect">
              <a:avLst/>
            </a:prstGeom>
            <a:solidFill>
              <a:srgbClr val="F1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36" name="Picture 2512"/>
            <p:cNvPicPr>
              <a:picLocks noChangeAspect="1" noChangeArrowheads="1"/>
            </p:cNvPicPr>
            <p:nvPr/>
          </p:nvPicPr>
          <p:blipFill>
            <a:blip r:embed="rId28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788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20" name="Rectangle 2513"/>
            <p:cNvSpPr>
              <a:spLocks noChangeArrowheads="1"/>
            </p:cNvSpPr>
            <p:nvPr/>
          </p:nvSpPr>
          <p:spPr bwMode="auto">
            <a:xfrm>
              <a:off x="3106" y="2788"/>
              <a:ext cx="596" cy="8"/>
            </a:xfrm>
            <a:prstGeom prst="rect">
              <a:avLst/>
            </a:prstGeom>
            <a:solidFill>
              <a:srgbClr val="F1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" name="Rectangle 2514"/>
            <p:cNvSpPr>
              <a:spLocks noChangeArrowheads="1"/>
            </p:cNvSpPr>
            <p:nvPr/>
          </p:nvSpPr>
          <p:spPr bwMode="auto">
            <a:xfrm>
              <a:off x="3106" y="2796"/>
              <a:ext cx="596" cy="8"/>
            </a:xfrm>
            <a:prstGeom prst="rect">
              <a:avLst/>
            </a:prstGeom>
            <a:solidFill>
              <a:srgbClr val="F1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39" name="Picture 2515"/>
            <p:cNvPicPr>
              <a:picLocks noChangeAspect="1" noChangeArrowheads="1"/>
            </p:cNvPicPr>
            <p:nvPr/>
          </p:nvPicPr>
          <p:blipFill>
            <a:blip r:embed="rId28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796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23" name="Rectangle 2516"/>
            <p:cNvSpPr>
              <a:spLocks noChangeArrowheads="1"/>
            </p:cNvSpPr>
            <p:nvPr/>
          </p:nvSpPr>
          <p:spPr bwMode="auto">
            <a:xfrm>
              <a:off x="3106" y="2796"/>
              <a:ext cx="596" cy="8"/>
            </a:xfrm>
            <a:prstGeom prst="rect">
              <a:avLst/>
            </a:prstGeom>
            <a:solidFill>
              <a:srgbClr val="F1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5" name="Rectangle 2517"/>
            <p:cNvSpPr>
              <a:spLocks noChangeArrowheads="1"/>
            </p:cNvSpPr>
            <p:nvPr/>
          </p:nvSpPr>
          <p:spPr bwMode="auto">
            <a:xfrm>
              <a:off x="3106" y="2804"/>
              <a:ext cx="596" cy="7"/>
            </a:xfrm>
            <a:prstGeom prst="rect">
              <a:avLst/>
            </a:prstGeom>
            <a:solidFill>
              <a:srgbClr val="F1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42" name="Picture 2518"/>
            <p:cNvPicPr>
              <a:picLocks noChangeAspect="1" noChangeArrowheads="1"/>
            </p:cNvPicPr>
            <p:nvPr/>
          </p:nvPicPr>
          <p:blipFill>
            <a:blip r:embed="rId28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804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26" name="Rectangle 2519"/>
            <p:cNvSpPr>
              <a:spLocks noChangeArrowheads="1"/>
            </p:cNvSpPr>
            <p:nvPr/>
          </p:nvSpPr>
          <p:spPr bwMode="auto">
            <a:xfrm>
              <a:off x="3106" y="2804"/>
              <a:ext cx="596" cy="7"/>
            </a:xfrm>
            <a:prstGeom prst="rect">
              <a:avLst/>
            </a:prstGeom>
            <a:solidFill>
              <a:srgbClr val="F1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8" name="Rectangle 2520"/>
            <p:cNvSpPr>
              <a:spLocks noChangeArrowheads="1"/>
            </p:cNvSpPr>
            <p:nvPr/>
          </p:nvSpPr>
          <p:spPr bwMode="auto">
            <a:xfrm>
              <a:off x="3106" y="2811"/>
              <a:ext cx="596" cy="16"/>
            </a:xfrm>
            <a:prstGeom prst="rect">
              <a:avLst/>
            </a:prstGeom>
            <a:solidFill>
              <a:srgbClr val="F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45" name="Picture 2521"/>
            <p:cNvPicPr>
              <a:picLocks noChangeAspect="1" noChangeArrowheads="1"/>
            </p:cNvPicPr>
            <p:nvPr/>
          </p:nvPicPr>
          <p:blipFill>
            <a:blip r:embed="rId28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811"/>
              <a:ext cx="596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29" name="Rectangle 2522"/>
            <p:cNvSpPr>
              <a:spLocks noChangeArrowheads="1"/>
            </p:cNvSpPr>
            <p:nvPr/>
          </p:nvSpPr>
          <p:spPr bwMode="auto">
            <a:xfrm>
              <a:off x="3106" y="2811"/>
              <a:ext cx="596" cy="16"/>
            </a:xfrm>
            <a:prstGeom prst="rect">
              <a:avLst/>
            </a:prstGeom>
            <a:solidFill>
              <a:srgbClr val="F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1" name="Rectangle 2523"/>
            <p:cNvSpPr>
              <a:spLocks noChangeArrowheads="1"/>
            </p:cNvSpPr>
            <p:nvPr/>
          </p:nvSpPr>
          <p:spPr bwMode="auto">
            <a:xfrm>
              <a:off x="3106" y="2827"/>
              <a:ext cx="596" cy="7"/>
            </a:xfrm>
            <a:prstGeom prst="rect">
              <a:avLst/>
            </a:prstGeom>
            <a:solidFill>
              <a:srgbClr val="F1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48" name="Picture 2524"/>
            <p:cNvPicPr>
              <a:picLocks noChangeAspect="1" noChangeArrowheads="1"/>
            </p:cNvPicPr>
            <p:nvPr/>
          </p:nvPicPr>
          <p:blipFill>
            <a:blip r:embed="rId29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827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32" name="Rectangle 2525"/>
            <p:cNvSpPr>
              <a:spLocks noChangeArrowheads="1"/>
            </p:cNvSpPr>
            <p:nvPr/>
          </p:nvSpPr>
          <p:spPr bwMode="auto">
            <a:xfrm>
              <a:off x="3106" y="2827"/>
              <a:ext cx="596" cy="7"/>
            </a:xfrm>
            <a:prstGeom prst="rect">
              <a:avLst/>
            </a:prstGeom>
            <a:solidFill>
              <a:srgbClr val="F1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4" name="Rectangle 2526"/>
            <p:cNvSpPr>
              <a:spLocks noChangeArrowheads="1"/>
            </p:cNvSpPr>
            <p:nvPr/>
          </p:nvSpPr>
          <p:spPr bwMode="auto">
            <a:xfrm>
              <a:off x="3106" y="2834"/>
              <a:ext cx="596" cy="8"/>
            </a:xfrm>
            <a:prstGeom prst="rect">
              <a:avLst/>
            </a:prstGeom>
            <a:solidFill>
              <a:srgbClr val="F1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51" name="Picture 2527"/>
            <p:cNvPicPr>
              <a:picLocks noChangeAspect="1" noChangeArrowheads="1"/>
            </p:cNvPicPr>
            <p:nvPr/>
          </p:nvPicPr>
          <p:blipFill>
            <a:blip r:embed="rId29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834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35" name="Rectangle 2528"/>
            <p:cNvSpPr>
              <a:spLocks noChangeArrowheads="1"/>
            </p:cNvSpPr>
            <p:nvPr/>
          </p:nvSpPr>
          <p:spPr bwMode="auto">
            <a:xfrm>
              <a:off x="3106" y="2834"/>
              <a:ext cx="596" cy="8"/>
            </a:xfrm>
            <a:prstGeom prst="rect">
              <a:avLst/>
            </a:prstGeom>
            <a:solidFill>
              <a:srgbClr val="F1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7" name="Rectangle 2529"/>
            <p:cNvSpPr>
              <a:spLocks noChangeArrowheads="1"/>
            </p:cNvSpPr>
            <p:nvPr/>
          </p:nvSpPr>
          <p:spPr bwMode="auto">
            <a:xfrm>
              <a:off x="3106" y="2842"/>
              <a:ext cx="596" cy="15"/>
            </a:xfrm>
            <a:prstGeom prst="rect">
              <a:avLst/>
            </a:prstGeom>
            <a:solidFill>
              <a:srgbClr val="F1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54" name="Picture 2530"/>
            <p:cNvPicPr>
              <a:picLocks noChangeAspect="1" noChangeArrowheads="1"/>
            </p:cNvPicPr>
            <p:nvPr/>
          </p:nvPicPr>
          <p:blipFill>
            <a:blip r:embed="rId29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842"/>
              <a:ext cx="596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38" name="Rectangle 2531"/>
            <p:cNvSpPr>
              <a:spLocks noChangeArrowheads="1"/>
            </p:cNvSpPr>
            <p:nvPr/>
          </p:nvSpPr>
          <p:spPr bwMode="auto">
            <a:xfrm>
              <a:off x="3106" y="2842"/>
              <a:ext cx="596" cy="15"/>
            </a:xfrm>
            <a:prstGeom prst="rect">
              <a:avLst/>
            </a:prstGeom>
            <a:solidFill>
              <a:srgbClr val="F1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0" name="Rectangle 2532"/>
            <p:cNvSpPr>
              <a:spLocks noChangeArrowheads="1"/>
            </p:cNvSpPr>
            <p:nvPr/>
          </p:nvSpPr>
          <p:spPr bwMode="auto">
            <a:xfrm>
              <a:off x="3106" y="2857"/>
              <a:ext cx="596" cy="8"/>
            </a:xfrm>
            <a:prstGeom prst="rect">
              <a:avLst/>
            </a:prstGeom>
            <a:solidFill>
              <a:srgbClr val="F1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57" name="Picture 2533"/>
            <p:cNvPicPr>
              <a:picLocks noChangeAspect="1" noChangeArrowheads="1"/>
            </p:cNvPicPr>
            <p:nvPr/>
          </p:nvPicPr>
          <p:blipFill>
            <a:blip r:embed="rId29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857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41" name="Rectangle 2534"/>
            <p:cNvSpPr>
              <a:spLocks noChangeArrowheads="1"/>
            </p:cNvSpPr>
            <p:nvPr/>
          </p:nvSpPr>
          <p:spPr bwMode="auto">
            <a:xfrm>
              <a:off x="3106" y="2857"/>
              <a:ext cx="596" cy="8"/>
            </a:xfrm>
            <a:prstGeom prst="rect">
              <a:avLst/>
            </a:prstGeom>
            <a:solidFill>
              <a:srgbClr val="F1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3" name="Rectangle 2535"/>
            <p:cNvSpPr>
              <a:spLocks noChangeArrowheads="1"/>
            </p:cNvSpPr>
            <p:nvPr/>
          </p:nvSpPr>
          <p:spPr bwMode="auto">
            <a:xfrm>
              <a:off x="3106" y="2865"/>
              <a:ext cx="596" cy="7"/>
            </a:xfrm>
            <a:prstGeom prst="rect">
              <a:avLst/>
            </a:prstGeom>
            <a:solidFill>
              <a:srgbClr val="F1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60" name="Picture 2536"/>
            <p:cNvPicPr>
              <a:picLocks noChangeAspect="1" noChangeArrowheads="1"/>
            </p:cNvPicPr>
            <p:nvPr/>
          </p:nvPicPr>
          <p:blipFill>
            <a:blip r:embed="rId29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865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44" name="Rectangle 2537"/>
            <p:cNvSpPr>
              <a:spLocks noChangeArrowheads="1"/>
            </p:cNvSpPr>
            <p:nvPr/>
          </p:nvSpPr>
          <p:spPr bwMode="auto">
            <a:xfrm>
              <a:off x="3106" y="2865"/>
              <a:ext cx="596" cy="7"/>
            </a:xfrm>
            <a:prstGeom prst="rect">
              <a:avLst/>
            </a:prstGeom>
            <a:solidFill>
              <a:srgbClr val="F1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6" name="Rectangle 2538"/>
            <p:cNvSpPr>
              <a:spLocks noChangeArrowheads="1"/>
            </p:cNvSpPr>
            <p:nvPr/>
          </p:nvSpPr>
          <p:spPr bwMode="auto">
            <a:xfrm>
              <a:off x="3106" y="2872"/>
              <a:ext cx="596" cy="8"/>
            </a:xfrm>
            <a:prstGeom prst="rect">
              <a:avLst/>
            </a:prstGeom>
            <a:solidFill>
              <a:srgbClr val="F1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63" name="Picture 2539"/>
            <p:cNvPicPr>
              <a:picLocks noChangeAspect="1" noChangeArrowheads="1"/>
            </p:cNvPicPr>
            <p:nvPr/>
          </p:nvPicPr>
          <p:blipFill>
            <a:blip r:embed="rId29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872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47" name="Rectangle 2540"/>
            <p:cNvSpPr>
              <a:spLocks noChangeArrowheads="1"/>
            </p:cNvSpPr>
            <p:nvPr/>
          </p:nvSpPr>
          <p:spPr bwMode="auto">
            <a:xfrm>
              <a:off x="3106" y="2872"/>
              <a:ext cx="596" cy="8"/>
            </a:xfrm>
            <a:prstGeom prst="rect">
              <a:avLst/>
            </a:prstGeom>
            <a:solidFill>
              <a:srgbClr val="F1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9" name="Rectangle 2541"/>
            <p:cNvSpPr>
              <a:spLocks noChangeArrowheads="1"/>
            </p:cNvSpPr>
            <p:nvPr/>
          </p:nvSpPr>
          <p:spPr bwMode="auto">
            <a:xfrm>
              <a:off x="3106" y="2880"/>
              <a:ext cx="596" cy="8"/>
            </a:xfrm>
            <a:prstGeom prst="rect">
              <a:avLst/>
            </a:prstGeom>
            <a:solidFill>
              <a:srgbClr val="F1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66" name="Picture 2542"/>
            <p:cNvPicPr>
              <a:picLocks noChangeAspect="1" noChangeArrowheads="1"/>
            </p:cNvPicPr>
            <p:nvPr/>
          </p:nvPicPr>
          <p:blipFill>
            <a:blip r:embed="rId29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880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50" name="Rectangle 2543"/>
            <p:cNvSpPr>
              <a:spLocks noChangeArrowheads="1"/>
            </p:cNvSpPr>
            <p:nvPr/>
          </p:nvSpPr>
          <p:spPr bwMode="auto">
            <a:xfrm>
              <a:off x="3106" y="2880"/>
              <a:ext cx="596" cy="8"/>
            </a:xfrm>
            <a:prstGeom prst="rect">
              <a:avLst/>
            </a:prstGeom>
            <a:solidFill>
              <a:srgbClr val="F1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2" name="Rectangle 2544"/>
            <p:cNvSpPr>
              <a:spLocks noChangeArrowheads="1"/>
            </p:cNvSpPr>
            <p:nvPr/>
          </p:nvSpPr>
          <p:spPr bwMode="auto">
            <a:xfrm>
              <a:off x="3106" y="2888"/>
              <a:ext cx="596" cy="15"/>
            </a:xfrm>
            <a:prstGeom prst="rect">
              <a:avLst/>
            </a:prstGeom>
            <a:solidFill>
              <a:srgbClr val="F1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69" name="Picture 2545"/>
            <p:cNvPicPr>
              <a:picLocks noChangeAspect="1" noChangeArrowheads="1"/>
            </p:cNvPicPr>
            <p:nvPr/>
          </p:nvPicPr>
          <p:blipFill>
            <a:blip r:embed="rId29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888"/>
              <a:ext cx="596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53" name="Rectangle 2546"/>
            <p:cNvSpPr>
              <a:spLocks noChangeArrowheads="1"/>
            </p:cNvSpPr>
            <p:nvPr/>
          </p:nvSpPr>
          <p:spPr bwMode="auto">
            <a:xfrm>
              <a:off x="3106" y="2888"/>
              <a:ext cx="596" cy="15"/>
            </a:xfrm>
            <a:prstGeom prst="rect">
              <a:avLst/>
            </a:prstGeom>
            <a:solidFill>
              <a:srgbClr val="F1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5" name="Rectangle 2547"/>
            <p:cNvSpPr>
              <a:spLocks noChangeArrowheads="1"/>
            </p:cNvSpPr>
            <p:nvPr/>
          </p:nvSpPr>
          <p:spPr bwMode="auto">
            <a:xfrm>
              <a:off x="3106" y="2903"/>
              <a:ext cx="596" cy="8"/>
            </a:xfrm>
            <a:prstGeom prst="rect">
              <a:avLst/>
            </a:prstGeom>
            <a:solidFill>
              <a:srgbClr val="F1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72" name="Picture 2548"/>
            <p:cNvPicPr>
              <a:picLocks noChangeAspect="1" noChangeArrowheads="1"/>
            </p:cNvPicPr>
            <p:nvPr/>
          </p:nvPicPr>
          <p:blipFill>
            <a:blip r:embed="rId29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903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56" name="Rectangle 2549"/>
            <p:cNvSpPr>
              <a:spLocks noChangeArrowheads="1"/>
            </p:cNvSpPr>
            <p:nvPr/>
          </p:nvSpPr>
          <p:spPr bwMode="auto">
            <a:xfrm>
              <a:off x="3106" y="2903"/>
              <a:ext cx="596" cy="8"/>
            </a:xfrm>
            <a:prstGeom prst="rect">
              <a:avLst/>
            </a:prstGeom>
            <a:solidFill>
              <a:srgbClr val="F1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8" name="Rectangle 2550"/>
            <p:cNvSpPr>
              <a:spLocks noChangeArrowheads="1"/>
            </p:cNvSpPr>
            <p:nvPr/>
          </p:nvSpPr>
          <p:spPr bwMode="auto">
            <a:xfrm>
              <a:off x="3106" y="2911"/>
              <a:ext cx="596" cy="7"/>
            </a:xfrm>
            <a:prstGeom prst="rect">
              <a:avLst/>
            </a:prstGeom>
            <a:solidFill>
              <a:srgbClr val="EF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75" name="Picture 2551"/>
            <p:cNvPicPr>
              <a:picLocks noChangeAspect="1" noChangeArrowheads="1"/>
            </p:cNvPicPr>
            <p:nvPr/>
          </p:nvPicPr>
          <p:blipFill>
            <a:blip r:embed="rId29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911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59" name="Rectangle 2552"/>
            <p:cNvSpPr>
              <a:spLocks noChangeArrowheads="1"/>
            </p:cNvSpPr>
            <p:nvPr/>
          </p:nvSpPr>
          <p:spPr bwMode="auto">
            <a:xfrm>
              <a:off x="3106" y="2911"/>
              <a:ext cx="596" cy="7"/>
            </a:xfrm>
            <a:prstGeom prst="rect">
              <a:avLst/>
            </a:prstGeom>
            <a:solidFill>
              <a:srgbClr val="EF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1" name="Rectangle 2553"/>
            <p:cNvSpPr>
              <a:spLocks noChangeArrowheads="1"/>
            </p:cNvSpPr>
            <p:nvPr/>
          </p:nvSpPr>
          <p:spPr bwMode="auto">
            <a:xfrm>
              <a:off x="3106" y="2918"/>
              <a:ext cx="596" cy="8"/>
            </a:xfrm>
            <a:prstGeom prst="rect">
              <a:avLst/>
            </a:prstGeom>
            <a:solidFill>
              <a:srgbClr val="EF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78" name="Picture 2554"/>
            <p:cNvPicPr>
              <a:picLocks noChangeAspect="1" noChangeArrowheads="1"/>
            </p:cNvPicPr>
            <p:nvPr/>
          </p:nvPicPr>
          <p:blipFill>
            <a:blip r:embed="rId30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918"/>
              <a:ext cx="596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62" name="Rectangle 2555"/>
            <p:cNvSpPr>
              <a:spLocks noChangeArrowheads="1"/>
            </p:cNvSpPr>
            <p:nvPr/>
          </p:nvSpPr>
          <p:spPr bwMode="auto">
            <a:xfrm>
              <a:off x="3106" y="2918"/>
              <a:ext cx="596" cy="8"/>
            </a:xfrm>
            <a:prstGeom prst="rect">
              <a:avLst/>
            </a:prstGeom>
            <a:solidFill>
              <a:srgbClr val="EF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4" name="Rectangle 2556"/>
            <p:cNvSpPr>
              <a:spLocks noChangeArrowheads="1"/>
            </p:cNvSpPr>
            <p:nvPr/>
          </p:nvSpPr>
          <p:spPr bwMode="auto">
            <a:xfrm>
              <a:off x="3106" y="2926"/>
              <a:ext cx="596" cy="7"/>
            </a:xfrm>
            <a:prstGeom prst="rect">
              <a:avLst/>
            </a:prstGeom>
            <a:solidFill>
              <a:srgbClr val="EF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81" name="Picture 2557"/>
            <p:cNvPicPr>
              <a:picLocks noChangeAspect="1" noChangeArrowheads="1"/>
            </p:cNvPicPr>
            <p:nvPr/>
          </p:nvPicPr>
          <p:blipFill>
            <a:blip r:embed="rId30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2926"/>
              <a:ext cx="596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65" name="Rectangle 2558"/>
            <p:cNvSpPr>
              <a:spLocks noChangeArrowheads="1"/>
            </p:cNvSpPr>
            <p:nvPr/>
          </p:nvSpPr>
          <p:spPr bwMode="auto">
            <a:xfrm>
              <a:off x="3106" y="2926"/>
              <a:ext cx="596" cy="7"/>
            </a:xfrm>
            <a:prstGeom prst="rect">
              <a:avLst/>
            </a:prstGeom>
            <a:solidFill>
              <a:srgbClr val="EF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7" name="Rectangle 2559"/>
            <p:cNvSpPr>
              <a:spLocks noChangeArrowheads="1"/>
            </p:cNvSpPr>
            <p:nvPr/>
          </p:nvSpPr>
          <p:spPr bwMode="auto">
            <a:xfrm>
              <a:off x="3118" y="1988"/>
              <a:ext cx="577" cy="939"/>
            </a:xfrm>
            <a:prstGeom prst="rect">
              <a:avLst/>
            </a:prstGeom>
            <a:noFill/>
            <a:ln w="2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8" name="Rectangle 2560"/>
            <p:cNvSpPr>
              <a:spLocks noChangeArrowheads="1"/>
            </p:cNvSpPr>
            <p:nvPr/>
          </p:nvSpPr>
          <p:spPr bwMode="auto">
            <a:xfrm>
              <a:off x="3274" y="2353"/>
              <a:ext cx="35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Voltage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0" name="Rectangle 2561"/>
            <p:cNvSpPr>
              <a:spLocks noChangeArrowheads="1"/>
            </p:cNvSpPr>
            <p:nvPr/>
          </p:nvSpPr>
          <p:spPr bwMode="auto">
            <a:xfrm>
              <a:off x="3228" y="2453"/>
              <a:ext cx="45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Modulator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1" name="Rectangle 2562"/>
            <p:cNvSpPr>
              <a:spLocks noChangeArrowheads="1"/>
            </p:cNvSpPr>
            <p:nvPr/>
          </p:nvSpPr>
          <p:spPr bwMode="auto">
            <a:xfrm>
              <a:off x="2495" y="1039"/>
              <a:ext cx="168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itchFamily="34" charset="0"/>
                  <a:cs typeface="Arial" pitchFamily="34" charset="0"/>
                </a:rPr>
                <a:t>Vecu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3" name="Rectangle 2563"/>
            <p:cNvSpPr>
              <a:spLocks noChangeArrowheads="1"/>
            </p:cNvSpPr>
            <p:nvPr/>
          </p:nvSpPr>
          <p:spPr bwMode="auto">
            <a:xfrm>
              <a:off x="2495" y="1108"/>
              <a:ext cx="160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itchFamily="34" charset="0"/>
                  <a:cs typeface="Arial" pitchFamily="34" charset="0"/>
                </a:rPr>
                <a:t>Delta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4" name="Rectangle 2564"/>
            <p:cNvSpPr>
              <a:spLocks noChangeArrowheads="1"/>
            </p:cNvSpPr>
            <p:nvPr/>
          </p:nvSpPr>
          <p:spPr bwMode="auto">
            <a:xfrm>
              <a:off x="2633" y="1108"/>
              <a:ext cx="6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itchFamily="34" charset="0"/>
                  <a:cs typeface="Arial" pitchFamily="34" charset="0"/>
                </a:rPr>
                <a:t>_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6" name="Rectangle 2565"/>
            <p:cNvSpPr>
              <a:spLocks noChangeArrowheads="1"/>
            </p:cNvSpPr>
            <p:nvPr/>
          </p:nvSpPr>
          <p:spPr bwMode="auto">
            <a:xfrm>
              <a:off x="2663" y="1108"/>
              <a:ext cx="14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err="1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itchFamily="34" charset="0"/>
                  <a:cs typeface="Arial" pitchFamily="34" charset="0"/>
                </a:rPr>
                <a:t>corr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7" name="Rectangle 2566"/>
            <p:cNvSpPr>
              <a:spLocks noChangeArrowheads="1"/>
            </p:cNvSpPr>
            <p:nvPr/>
          </p:nvSpPr>
          <p:spPr bwMode="auto">
            <a:xfrm>
              <a:off x="2495" y="1184"/>
              <a:ext cx="244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itchFamily="34" charset="0"/>
                  <a:cs typeface="Arial" pitchFamily="34" charset="0"/>
                </a:rPr>
                <a:t>ModIdx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9" name="Rectangle 2567"/>
            <p:cNvSpPr>
              <a:spLocks noChangeArrowheads="1"/>
            </p:cNvSpPr>
            <p:nvPr/>
          </p:nvSpPr>
          <p:spPr bwMode="auto">
            <a:xfrm>
              <a:off x="2495" y="1260"/>
              <a:ext cx="7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0" name="Rectangle 2568"/>
            <p:cNvSpPr>
              <a:spLocks noChangeArrowheads="1"/>
            </p:cNvSpPr>
            <p:nvPr/>
          </p:nvSpPr>
          <p:spPr bwMode="auto">
            <a:xfrm>
              <a:off x="2541" y="1260"/>
              <a:ext cx="6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itchFamily="34" charset="0"/>
                  <a:cs typeface="Arial" pitchFamily="34" charset="0"/>
                </a:rPr>
                <a:t>_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2" name="Rectangle 2569"/>
            <p:cNvSpPr>
              <a:spLocks noChangeArrowheads="1"/>
            </p:cNvSpPr>
            <p:nvPr/>
          </p:nvSpPr>
          <p:spPr bwMode="auto">
            <a:xfrm>
              <a:off x="2571" y="1260"/>
              <a:ext cx="9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itchFamily="34" charset="0"/>
                  <a:cs typeface="Arial" pitchFamily="34" charset="0"/>
                </a:rPr>
                <a:t>m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3" name="Rectangle 2570"/>
            <p:cNvSpPr>
              <a:spLocks noChangeArrowheads="1"/>
            </p:cNvSpPr>
            <p:nvPr/>
          </p:nvSpPr>
          <p:spPr bwMode="auto">
            <a:xfrm>
              <a:off x="2495" y="1329"/>
              <a:ext cx="168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itchFamily="34" charset="0"/>
                  <a:cs typeface="Arial" pitchFamily="34" charset="0"/>
                </a:rPr>
                <a:t>Theta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72" name="Rectangle 2571"/>
            <p:cNvSpPr>
              <a:spLocks noChangeArrowheads="1"/>
            </p:cNvSpPr>
            <p:nvPr/>
          </p:nvSpPr>
          <p:spPr bwMode="auto">
            <a:xfrm>
              <a:off x="2640" y="1329"/>
              <a:ext cx="6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itchFamily="34" charset="0"/>
                  <a:cs typeface="Arial" pitchFamily="34" charset="0"/>
                </a:rPr>
                <a:t>_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74" name="Rectangle 2572"/>
            <p:cNvSpPr>
              <a:spLocks noChangeArrowheads="1"/>
            </p:cNvSpPr>
            <p:nvPr/>
          </p:nvSpPr>
          <p:spPr bwMode="auto">
            <a:xfrm>
              <a:off x="2671" y="1329"/>
              <a:ext cx="7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75" name="Rectangle 2573"/>
            <p:cNvSpPr>
              <a:spLocks noChangeArrowheads="1"/>
            </p:cNvSpPr>
            <p:nvPr/>
          </p:nvSpPr>
          <p:spPr bwMode="auto">
            <a:xfrm>
              <a:off x="3725" y="1146"/>
              <a:ext cx="69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FFC000"/>
                  </a:solidFill>
                  <a:effectLst/>
                  <a:latin typeface="Calibri" pitchFamily="34" charset="0"/>
                  <a:cs typeface="Arial" pitchFamily="34" charset="0"/>
                </a:rPr>
                <a:t>V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77" name="Rectangle 2574"/>
            <p:cNvSpPr>
              <a:spLocks noChangeArrowheads="1"/>
            </p:cNvSpPr>
            <p:nvPr/>
          </p:nvSpPr>
          <p:spPr bwMode="auto">
            <a:xfrm>
              <a:off x="3763" y="1146"/>
              <a:ext cx="6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FFC000"/>
                  </a:solidFill>
                  <a:effectLst/>
                  <a:latin typeface="Calibri" pitchFamily="34" charset="0"/>
                  <a:cs typeface="Arial" pitchFamily="34" charset="0"/>
                </a:rPr>
                <a:t>_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78" name="Rectangle 2575"/>
            <p:cNvSpPr>
              <a:spLocks noChangeArrowheads="1"/>
            </p:cNvSpPr>
            <p:nvPr/>
          </p:nvSpPr>
          <p:spPr bwMode="auto">
            <a:xfrm>
              <a:off x="3794" y="1146"/>
              <a:ext cx="11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FFC000"/>
                  </a:solidFill>
                  <a:effectLst/>
                  <a:latin typeface="Calibri" pitchFamily="34" charset="0"/>
                  <a:cs typeface="Arial" pitchFamily="34" charset="0"/>
                </a:rPr>
                <a:t>abc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80" name="Rectangle 2576"/>
            <p:cNvSpPr>
              <a:spLocks noChangeArrowheads="1"/>
            </p:cNvSpPr>
            <p:nvPr/>
          </p:nvSpPr>
          <p:spPr bwMode="auto">
            <a:xfrm>
              <a:off x="716" y="1780"/>
              <a:ext cx="725" cy="206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01" name="Picture 2577"/>
            <p:cNvPicPr>
              <a:picLocks noChangeAspect="1" noChangeArrowheads="1"/>
            </p:cNvPicPr>
            <p:nvPr/>
          </p:nvPicPr>
          <p:blipFill>
            <a:blip r:embed="rId30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" y="1787"/>
              <a:ext cx="72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1" name="Rectangle 2578"/>
            <p:cNvSpPr>
              <a:spLocks noChangeArrowheads="1"/>
            </p:cNvSpPr>
            <p:nvPr/>
          </p:nvSpPr>
          <p:spPr bwMode="auto">
            <a:xfrm>
              <a:off x="716" y="1780"/>
              <a:ext cx="725" cy="206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2" name="Rectangle 2579"/>
            <p:cNvSpPr>
              <a:spLocks noChangeArrowheads="1"/>
            </p:cNvSpPr>
            <p:nvPr/>
          </p:nvSpPr>
          <p:spPr bwMode="auto">
            <a:xfrm>
              <a:off x="716" y="1780"/>
              <a:ext cx="740" cy="22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3" name="Freeform 2580"/>
            <p:cNvSpPr>
              <a:spLocks/>
            </p:cNvSpPr>
            <p:nvPr/>
          </p:nvSpPr>
          <p:spPr bwMode="auto">
            <a:xfrm>
              <a:off x="718" y="1783"/>
              <a:ext cx="730" cy="209"/>
            </a:xfrm>
            <a:custGeom>
              <a:avLst/>
              <a:gdLst>
                <a:gd name="T0" fmla="*/ 8 w 1528"/>
                <a:gd name="T1" fmla="*/ 423 h 439"/>
                <a:gd name="T2" fmla="*/ 1520 w 1528"/>
                <a:gd name="T3" fmla="*/ 423 h 439"/>
                <a:gd name="T4" fmla="*/ 1512 w 1528"/>
                <a:gd name="T5" fmla="*/ 431 h 439"/>
                <a:gd name="T6" fmla="*/ 1512 w 1528"/>
                <a:gd name="T7" fmla="*/ 8 h 439"/>
                <a:gd name="T8" fmla="*/ 1520 w 1528"/>
                <a:gd name="T9" fmla="*/ 16 h 439"/>
                <a:gd name="T10" fmla="*/ 8 w 1528"/>
                <a:gd name="T11" fmla="*/ 16 h 439"/>
                <a:gd name="T12" fmla="*/ 16 w 1528"/>
                <a:gd name="T13" fmla="*/ 8 h 439"/>
                <a:gd name="T14" fmla="*/ 16 w 1528"/>
                <a:gd name="T15" fmla="*/ 431 h 439"/>
                <a:gd name="T16" fmla="*/ 8 w 1528"/>
                <a:gd name="T17" fmla="*/ 439 h 439"/>
                <a:gd name="T18" fmla="*/ 0 w 1528"/>
                <a:gd name="T19" fmla="*/ 431 h 439"/>
                <a:gd name="T20" fmla="*/ 0 w 1528"/>
                <a:gd name="T21" fmla="*/ 8 h 439"/>
                <a:gd name="T22" fmla="*/ 8 w 1528"/>
                <a:gd name="T23" fmla="*/ 0 h 439"/>
                <a:gd name="T24" fmla="*/ 1520 w 1528"/>
                <a:gd name="T25" fmla="*/ 0 h 439"/>
                <a:gd name="T26" fmla="*/ 1528 w 1528"/>
                <a:gd name="T27" fmla="*/ 8 h 439"/>
                <a:gd name="T28" fmla="*/ 1528 w 1528"/>
                <a:gd name="T29" fmla="*/ 431 h 439"/>
                <a:gd name="T30" fmla="*/ 1520 w 1528"/>
                <a:gd name="T31" fmla="*/ 439 h 439"/>
                <a:gd name="T32" fmla="*/ 8 w 1528"/>
                <a:gd name="T33" fmla="*/ 439 h 439"/>
                <a:gd name="T34" fmla="*/ 0 w 1528"/>
                <a:gd name="T35" fmla="*/ 431 h 439"/>
                <a:gd name="T36" fmla="*/ 8 w 1528"/>
                <a:gd name="T37" fmla="*/ 42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8" h="439">
                  <a:moveTo>
                    <a:pt x="8" y="423"/>
                  </a:moveTo>
                  <a:lnTo>
                    <a:pt x="1520" y="423"/>
                  </a:lnTo>
                  <a:lnTo>
                    <a:pt x="1512" y="431"/>
                  </a:lnTo>
                  <a:lnTo>
                    <a:pt x="1512" y="8"/>
                  </a:lnTo>
                  <a:lnTo>
                    <a:pt x="1520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431"/>
                  </a:lnTo>
                  <a:cubicBezTo>
                    <a:pt x="16" y="435"/>
                    <a:pt x="12" y="439"/>
                    <a:pt x="8" y="439"/>
                  </a:cubicBezTo>
                  <a:cubicBezTo>
                    <a:pt x="4" y="439"/>
                    <a:pt x="0" y="435"/>
                    <a:pt x="0" y="431"/>
                  </a:cubicBez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lnTo>
                    <a:pt x="1520" y="0"/>
                  </a:lnTo>
                  <a:cubicBezTo>
                    <a:pt x="1524" y="0"/>
                    <a:pt x="1528" y="3"/>
                    <a:pt x="1528" y="8"/>
                  </a:cubicBezTo>
                  <a:lnTo>
                    <a:pt x="1528" y="431"/>
                  </a:lnTo>
                  <a:cubicBezTo>
                    <a:pt x="1528" y="435"/>
                    <a:pt x="1524" y="439"/>
                    <a:pt x="1520" y="439"/>
                  </a:cubicBezTo>
                  <a:lnTo>
                    <a:pt x="8" y="439"/>
                  </a:lnTo>
                  <a:cubicBezTo>
                    <a:pt x="4" y="439"/>
                    <a:pt x="0" y="435"/>
                    <a:pt x="0" y="431"/>
                  </a:cubicBezTo>
                  <a:cubicBezTo>
                    <a:pt x="0" y="426"/>
                    <a:pt x="4" y="423"/>
                    <a:pt x="8" y="4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4" name="Rectangle 2581"/>
            <p:cNvSpPr>
              <a:spLocks noChangeArrowheads="1"/>
            </p:cNvSpPr>
            <p:nvPr/>
          </p:nvSpPr>
          <p:spPr bwMode="auto">
            <a:xfrm>
              <a:off x="716" y="1780"/>
              <a:ext cx="740" cy="22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5" name="Rectangle 2582"/>
            <p:cNvSpPr>
              <a:spLocks noChangeArrowheads="1"/>
            </p:cNvSpPr>
            <p:nvPr/>
          </p:nvSpPr>
          <p:spPr bwMode="auto">
            <a:xfrm>
              <a:off x="693" y="1757"/>
              <a:ext cx="740" cy="8"/>
            </a:xfrm>
            <a:prstGeom prst="rect">
              <a:avLst/>
            </a:prstGeom>
            <a:solidFill>
              <a:srgbClr val="F1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07" name="Picture 2583"/>
            <p:cNvPicPr>
              <a:picLocks noChangeAspect="1" noChangeArrowheads="1"/>
            </p:cNvPicPr>
            <p:nvPr/>
          </p:nvPicPr>
          <p:blipFill>
            <a:blip r:embed="rId30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757"/>
              <a:ext cx="740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6" name="Rectangle 2584"/>
            <p:cNvSpPr>
              <a:spLocks noChangeArrowheads="1"/>
            </p:cNvSpPr>
            <p:nvPr/>
          </p:nvSpPr>
          <p:spPr bwMode="auto">
            <a:xfrm>
              <a:off x="693" y="1757"/>
              <a:ext cx="740" cy="8"/>
            </a:xfrm>
            <a:prstGeom prst="rect">
              <a:avLst/>
            </a:prstGeom>
            <a:solidFill>
              <a:srgbClr val="F1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7" name="Rectangle 2585"/>
            <p:cNvSpPr>
              <a:spLocks noChangeArrowheads="1"/>
            </p:cNvSpPr>
            <p:nvPr/>
          </p:nvSpPr>
          <p:spPr bwMode="auto">
            <a:xfrm>
              <a:off x="693" y="1765"/>
              <a:ext cx="740" cy="7"/>
            </a:xfrm>
            <a:prstGeom prst="rect">
              <a:avLst/>
            </a:prstGeom>
            <a:solidFill>
              <a:srgbClr val="FE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10" name="Picture 2586"/>
            <p:cNvPicPr>
              <a:picLocks noChangeAspect="1" noChangeArrowheads="1"/>
            </p:cNvPicPr>
            <p:nvPr/>
          </p:nvPicPr>
          <p:blipFill>
            <a:blip r:embed="rId30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765"/>
              <a:ext cx="740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8" name="Rectangle 2587"/>
            <p:cNvSpPr>
              <a:spLocks noChangeArrowheads="1"/>
            </p:cNvSpPr>
            <p:nvPr/>
          </p:nvSpPr>
          <p:spPr bwMode="auto">
            <a:xfrm>
              <a:off x="693" y="1765"/>
              <a:ext cx="740" cy="7"/>
            </a:xfrm>
            <a:prstGeom prst="rect">
              <a:avLst/>
            </a:prstGeom>
            <a:solidFill>
              <a:srgbClr val="FE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9" name="Rectangle 2588"/>
            <p:cNvSpPr>
              <a:spLocks noChangeArrowheads="1"/>
            </p:cNvSpPr>
            <p:nvPr/>
          </p:nvSpPr>
          <p:spPr bwMode="auto">
            <a:xfrm>
              <a:off x="693" y="1772"/>
              <a:ext cx="740" cy="8"/>
            </a:xfrm>
            <a:prstGeom prst="rect">
              <a:avLst/>
            </a:prstGeom>
            <a:solidFill>
              <a:srgbClr val="FE08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13" name="Picture 2589"/>
            <p:cNvPicPr>
              <a:picLocks noChangeAspect="1" noChangeArrowheads="1"/>
            </p:cNvPicPr>
            <p:nvPr/>
          </p:nvPicPr>
          <p:blipFill>
            <a:blip r:embed="rId30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772"/>
              <a:ext cx="740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0" name="Rectangle 2590"/>
            <p:cNvSpPr>
              <a:spLocks noChangeArrowheads="1"/>
            </p:cNvSpPr>
            <p:nvPr/>
          </p:nvSpPr>
          <p:spPr bwMode="auto">
            <a:xfrm>
              <a:off x="693" y="1772"/>
              <a:ext cx="740" cy="8"/>
            </a:xfrm>
            <a:prstGeom prst="rect">
              <a:avLst/>
            </a:prstGeom>
            <a:solidFill>
              <a:srgbClr val="FE08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1" name="Rectangle 2591"/>
            <p:cNvSpPr>
              <a:spLocks noChangeArrowheads="1"/>
            </p:cNvSpPr>
            <p:nvPr/>
          </p:nvSpPr>
          <p:spPr bwMode="auto">
            <a:xfrm>
              <a:off x="693" y="1780"/>
              <a:ext cx="740" cy="7"/>
            </a:xfrm>
            <a:prstGeom prst="rect">
              <a:avLst/>
            </a:prstGeom>
            <a:solidFill>
              <a:srgbClr val="FE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16" name="Picture 2592"/>
            <p:cNvPicPr>
              <a:picLocks noChangeAspect="1" noChangeArrowheads="1"/>
            </p:cNvPicPr>
            <p:nvPr/>
          </p:nvPicPr>
          <p:blipFill>
            <a:blip r:embed="rId30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780"/>
              <a:ext cx="740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" name="Rectangle 2593"/>
            <p:cNvSpPr>
              <a:spLocks noChangeArrowheads="1"/>
            </p:cNvSpPr>
            <p:nvPr/>
          </p:nvSpPr>
          <p:spPr bwMode="auto">
            <a:xfrm>
              <a:off x="693" y="1780"/>
              <a:ext cx="740" cy="7"/>
            </a:xfrm>
            <a:prstGeom prst="rect">
              <a:avLst/>
            </a:prstGeom>
            <a:solidFill>
              <a:srgbClr val="FE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" name="Rectangle 2594"/>
            <p:cNvSpPr>
              <a:spLocks noChangeArrowheads="1"/>
            </p:cNvSpPr>
            <p:nvPr/>
          </p:nvSpPr>
          <p:spPr bwMode="auto">
            <a:xfrm>
              <a:off x="693" y="1787"/>
              <a:ext cx="740" cy="8"/>
            </a:xfrm>
            <a:prstGeom prst="rect">
              <a:avLst/>
            </a:prstGeom>
            <a:solidFill>
              <a:srgbClr val="FC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19" name="Picture 2595"/>
            <p:cNvPicPr>
              <a:picLocks noChangeAspect="1" noChangeArrowheads="1"/>
            </p:cNvPicPr>
            <p:nvPr/>
          </p:nvPicPr>
          <p:blipFill>
            <a:blip r:embed="rId30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787"/>
              <a:ext cx="740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4" name="Rectangle 2596"/>
            <p:cNvSpPr>
              <a:spLocks noChangeArrowheads="1"/>
            </p:cNvSpPr>
            <p:nvPr/>
          </p:nvSpPr>
          <p:spPr bwMode="auto">
            <a:xfrm>
              <a:off x="693" y="1787"/>
              <a:ext cx="740" cy="8"/>
            </a:xfrm>
            <a:prstGeom prst="rect">
              <a:avLst/>
            </a:prstGeom>
            <a:solidFill>
              <a:srgbClr val="FC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" name="Rectangle 2597"/>
            <p:cNvSpPr>
              <a:spLocks noChangeArrowheads="1"/>
            </p:cNvSpPr>
            <p:nvPr/>
          </p:nvSpPr>
          <p:spPr bwMode="auto">
            <a:xfrm>
              <a:off x="693" y="1795"/>
              <a:ext cx="740" cy="8"/>
            </a:xfrm>
            <a:prstGeom prst="rect">
              <a:avLst/>
            </a:prstGeom>
            <a:solidFill>
              <a:srgbClr val="FC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22" name="Picture 2598"/>
            <p:cNvPicPr>
              <a:picLocks noChangeAspect="1" noChangeArrowheads="1"/>
            </p:cNvPicPr>
            <p:nvPr/>
          </p:nvPicPr>
          <p:blipFill>
            <a:blip r:embed="rId30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795"/>
              <a:ext cx="740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6" name="Rectangle 2599"/>
            <p:cNvSpPr>
              <a:spLocks noChangeArrowheads="1"/>
            </p:cNvSpPr>
            <p:nvPr/>
          </p:nvSpPr>
          <p:spPr bwMode="auto">
            <a:xfrm>
              <a:off x="693" y="1795"/>
              <a:ext cx="740" cy="8"/>
            </a:xfrm>
            <a:prstGeom prst="rect">
              <a:avLst/>
            </a:prstGeom>
            <a:solidFill>
              <a:srgbClr val="FC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7" name="Rectangle 2600"/>
            <p:cNvSpPr>
              <a:spLocks noChangeArrowheads="1"/>
            </p:cNvSpPr>
            <p:nvPr/>
          </p:nvSpPr>
          <p:spPr bwMode="auto">
            <a:xfrm>
              <a:off x="693" y="1803"/>
              <a:ext cx="740" cy="7"/>
            </a:xfrm>
            <a:prstGeom prst="rect">
              <a:avLst/>
            </a:prstGeom>
            <a:solidFill>
              <a:srgbClr val="FC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25" name="Picture 2601"/>
            <p:cNvPicPr>
              <a:picLocks noChangeAspect="1" noChangeArrowheads="1"/>
            </p:cNvPicPr>
            <p:nvPr/>
          </p:nvPicPr>
          <p:blipFill>
            <a:blip r:embed="rId30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803"/>
              <a:ext cx="740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8" name="Rectangle 2602"/>
            <p:cNvSpPr>
              <a:spLocks noChangeArrowheads="1"/>
            </p:cNvSpPr>
            <p:nvPr/>
          </p:nvSpPr>
          <p:spPr bwMode="auto">
            <a:xfrm>
              <a:off x="693" y="1803"/>
              <a:ext cx="740" cy="7"/>
            </a:xfrm>
            <a:prstGeom prst="rect">
              <a:avLst/>
            </a:prstGeom>
            <a:solidFill>
              <a:srgbClr val="FC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9" name="Rectangle 2603"/>
            <p:cNvSpPr>
              <a:spLocks noChangeArrowheads="1"/>
            </p:cNvSpPr>
            <p:nvPr/>
          </p:nvSpPr>
          <p:spPr bwMode="auto">
            <a:xfrm>
              <a:off x="693" y="1810"/>
              <a:ext cx="740" cy="8"/>
            </a:xfrm>
            <a:prstGeom prst="rect">
              <a:avLst/>
            </a:prstGeom>
            <a:solidFill>
              <a:srgbClr val="FC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28" name="Picture 2604"/>
            <p:cNvPicPr>
              <a:picLocks noChangeAspect="1" noChangeArrowheads="1"/>
            </p:cNvPicPr>
            <p:nvPr/>
          </p:nvPicPr>
          <p:blipFill>
            <a:blip r:embed="rId3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810"/>
              <a:ext cx="740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0" name="Rectangle 2605"/>
            <p:cNvSpPr>
              <a:spLocks noChangeArrowheads="1"/>
            </p:cNvSpPr>
            <p:nvPr/>
          </p:nvSpPr>
          <p:spPr bwMode="auto">
            <a:xfrm>
              <a:off x="693" y="1810"/>
              <a:ext cx="740" cy="8"/>
            </a:xfrm>
            <a:prstGeom prst="rect">
              <a:avLst/>
            </a:prstGeom>
            <a:solidFill>
              <a:srgbClr val="FC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1" name="Rectangle 2606"/>
            <p:cNvSpPr>
              <a:spLocks noChangeArrowheads="1"/>
            </p:cNvSpPr>
            <p:nvPr/>
          </p:nvSpPr>
          <p:spPr bwMode="auto">
            <a:xfrm>
              <a:off x="693" y="1818"/>
              <a:ext cx="740" cy="8"/>
            </a:xfrm>
            <a:prstGeom prst="rect">
              <a:avLst/>
            </a:prstGeom>
            <a:solidFill>
              <a:srgbClr val="FA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31" name="Picture 2607"/>
            <p:cNvPicPr>
              <a:picLocks noChangeAspect="1" noChangeArrowheads="1"/>
            </p:cNvPicPr>
            <p:nvPr/>
          </p:nvPicPr>
          <p:blipFill>
            <a:blip r:embed="rId3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818"/>
              <a:ext cx="740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2" name="Rectangle 2608"/>
            <p:cNvSpPr>
              <a:spLocks noChangeArrowheads="1"/>
            </p:cNvSpPr>
            <p:nvPr/>
          </p:nvSpPr>
          <p:spPr bwMode="auto">
            <a:xfrm>
              <a:off x="693" y="1818"/>
              <a:ext cx="740" cy="8"/>
            </a:xfrm>
            <a:prstGeom prst="rect">
              <a:avLst/>
            </a:prstGeom>
            <a:solidFill>
              <a:srgbClr val="FA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3" name="Rectangle 2609"/>
            <p:cNvSpPr>
              <a:spLocks noChangeArrowheads="1"/>
            </p:cNvSpPr>
            <p:nvPr/>
          </p:nvSpPr>
          <p:spPr bwMode="auto">
            <a:xfrm>
              <a:off x="693" y="1826"/>
              <a:ext cx="740" cy="7"/>
            </a:xfrm>
            <a:prstGeom prst="rect">
              <a:avLst/>
            </a:prstGeom>
            <a:solidFill>
              <a:srgbClr val="FA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34" name="Picture 2610"/>
            <p:cNvPicPr>
              <a:picLocks noChangeAspect="1" noChangeArrowheads="1"/>
            </p:cNvPicPr>
            <p:nvPr/>
          </p:nvPicPr>
          <p:blipFill>
            <a:blip r:embed="rId3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826"/>
              <a:ext cx="740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" name="Rectangle 2611"/>
            <p:cNvSpPr>
              <a:spLocks noChangeArrowheads="1"/>
            </p:cNvSpPr>
            <p:nvPr/>
          </p:nvSpPr>
          <p:spPr bwMode="auto">
            <a:xfrm>
              <a:off x="693" y="1826"/>
              <a:ext cx="740" cy="7"/>
            </a:xfrm>
            <a:prstGeom prst="rect">
              <a:avLst/>
            </a:prstGeom>
            <a:solidFill>
              <a:srgbClr val="FA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" name="Rectangle 2612"/>
            <p:cNvSpPr>
              <a:spLocks noChangeArrowheads="1"/>
            </p:cNvSpPr>
            <p:nvPr/>
          </p:nvSpPr>
          <p:spPr bwMode="auto">
            <a:xfrm>
              <a:off x="693" y="1833"/>
              <a:ext cx="740" cy="8"/>
            </a:xfrm>
            <a:prstGeom prst="rect">
              <a:avLst/>
            </a:prstGeom>
            <a:solidFill>
              <a:srgbClr val="FA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37" name="Picture 2613"/>
            <p:cNvPicPr>
              <a:picLocks noChangeAspect="1" noChangeArrowheads="1"/>
            </p:cNvPicPr>
            <p:nvPr/>
          </p:nvPicPr>
          <p:blipFill>
            <a:blip r:embed="rId3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833"/>
              <a:ext cx="740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6" name="Rectangle 2614"/>
            <p:cNvSpPr>
              <a:spLocks noChangeArrowheads="1"/>
            </p:cNvSpPr>
            <p:nvPr/>
          </p:nvSpPr>
          <p:spPr bwMode="auto">
            <a:xfrm>
              <a:off x="693" y="1833"/>
              <a:ext cx="740" cy="8"/>
            </a:xfrm>
            <a:prstGeom prst="rect">
              <a:avLst/>
            </a:prstGeom>
            <a:solidFill>
              <a:srgbClr val="FA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7" name="Rectangle 2615"/>
            <p:cNvSpPr>
              <a:spLocks noChangeArrowheads="1"/>
            </p:cNvSpPr>
            <p:nvPr/>
          </p:nvSpPr>
          <p:spPr bwMode="auto">
            <a:xfrm>
              <a:off x="693" y="1841"/>
              <a:ext cx="740" cy="8"/>
            </a:xfrm>
            <a:prstGeom prst="rect">
              <a:avLst/>
            </a:prstGeom>
            <a:solidFill>
              <a:srgbClr val="F8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40" name="Picture 2616"/>
            <p:cNvPicPr>
              <a:picLocks noChangeAspect="1" noChangeArrowheads="1"/>
            </p:cNvPicPr>
            <p:nvPr/>
          </p:nvPicPr>
          <p:blipFill>
            <a:blip r:embed="rId3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841"/>
              <a:ext cx="740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8" name="Rectangle 2617"/>
            <p:cNvSpPr>
              <a:spLocks noChangeArrowheads="1"/>
            </p:cNvSpPr>
            <p:nvPr/>
          </p:nvSpPr>
          <p:spPr bwMode="auto">
            <a:xfrm>
              <a:off x="693" y="1841"/>
              <a:ext cx="740" cy="8"/>
            </a:xfrm>
            <a:prstGeom prst="rect">
              <a:avLst/>
            </a:prstGeom>
            <a:solidFill>
              <a:srgbClr val="F8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" name="Rectangle 2618"/>
            <p:cNvSpPr>
              <a:spLocks noChangeArrowheads="1"/>
            </p:cNvSpPr>
            <p:nvPr/>
          </p:nvSpPr>
          <p:spPr bwMode="auto">
            <a:xfrm>
              <a:off x="693" y="1849"/>
              <a:ext cx="740" cy="7"/>
            </a:xfrm>
            <a:prstGeom prst="rect">
              <a:avLst/>
            </a:prstGeom>
            <a:solidFill>
              <a:srgbClr val="F8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43" name="Picture 2619"/>
            <p:cNvPicPr>
              <a:picLocks noChangeAspect="1" noChangeArrowheads="1"/>
            </p:cNvPicPr>
            <p:nvPr/>
          </p:nvPicPr>
          <p:blipFill>
            <a:blip r:embed="rId3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849"/>
              <a:ext cx="740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0" name="Rectangle 2620"/>
            <p:cNvSpPr>
              <a:spLocks noChangeArrowheads="1"/>
            </p:cNvSpPr>
            <p:nvPr/>
          </p:nvSpPr>
          <p:spPr bwMode="auto">
            <a:xfrm>
              <a:off x="693" y="1849"/>
              <a:ext cx="740" cy="7"/>
            </a:xfrm>
            <a:prstGeom prst="rect">
              <a:avLst/>
            </a:prstGeom>
            <a:solidFill>
              <a:srgbClr val="F8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" name="Rectangle 2621"/>
            <p:cNvSpPr>
              <a:spLocks noChangeArrowheads="1"/>
            </p:cNvSpPr>
            <p:nvPr/>
          </p:nvSpPr>
          <p:spPr bwMode="auto">
            <a:xfrm>
              <a:off x="693" y="1856"/>
              <a:ext cx="740" cy="8"/>
            </a:xfrm>
            <a:prstGeom prst="rect">
              <a:avLst/>
            </a:prstGeom>
            <a:solidFill>
              <a:srgbClr val="F86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46" name="Picture 2622"/>
            <p:cNvPicPr>
              <a:picLocks noChangeAspect="1" noChangeArrowheads="1"/>
            </p:cNvPicPr>
            <p:nvPr/>
          </p:nvPicPr>
          <p:blipFill>
            <a:blip r:embed="rId3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856"/>
              <a:ext cx="740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2" name="Rectangle 2623"/>
            <p:cNvSpPr>
              <a:spLocks noChangeArrowheads="1"/>
            </p:cNvSpPr>
            <p:nvPr/>
          </p:nvSpPr>
          <p:spPr bwMode="auto">
            <a:xfrm>
              <a:off x="693" y="1856"/>
              <a:ext cx="740" cy="8"/>
            </a:xfrm>
            <a:prstGeom prst="rect">
              <a:avLst/>
            </a:prstGeom>
            <a:solidFill>
              <a:srgbClr val="F86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3" name="Rectangle 2624"/>
            <p:cNvSpPr>
              <a:spLocks noChangeArrowheads="1"/>
            </p:cNvSpPr>
            <p:nvPr/>
          </p:nvSpPr>
          <p:spPr bwMode="auto">
            <a:xfrm>
              <a:off x="693" y="1864"/>
              <a:ext cx="740" cy="8"/>
            </a:xfrm>
            <a:prstGeom prst="rect">
              <a:avLst/>
            </a:prstGeom>
            <a:solidFill>
              <a:srgbClr val="F8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49" name="Picture 2625"/>
            <p:cNvPicPr>
              <a:picLocks noChangeAspect="1" noChangeArrowheads="1"/>
            </p:cNvPicPr>
            <p:nvPr/>
          </p:nvPicPr>
          <p:blipFill>
            <a:blip r:embed="rId3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864"/>
              <a:ext cx="740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4" name="Rectangle 2626"/>
            <p:cNvSpPr>
              <a:spLocks noChangeArrowheads="1"/>
            </p:cNvSpPr>
            <p:nvPr/>
          </p:nvSpPr>
          <p:spPr bwMode="auto">
            <a:xfrm>
              <a:off x="693" y="1864"/>
              <a:ext cx="740" cy="8"/>
            </a:xfrm>
            <a:prstGeom prst="rect">
              <a:avLst/>
            </a:prstGeom>
            <a:solidFill>
              <a:srgbClr val="F8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5" name="Rectangle 2627"/>
            <p:cNvSpPr>
              <a:spLocks noChangeArrowheads="1"/>
            </p:cNvSpPr>
            <p:nvPr/>
          </p:nvSpPr>
          <p:spPr bwMode="auto">
            <a:xfrm>
              <a:off x="693" y="1872"/>
              <a:ext cx="740" cy="7"/>
            </a:xfrm>
            <a:prstGeom prst="rect">
              <a:avLst/>
            </a:prstGeom>
            <a:solidFill>
              <a:srgbClr val="F8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52" name="Picture 2628"/>
            <p:cNvPicPr>
              <a:picLocks noChangeAspect="1" noChangeArrowheads="1"/>
            </p:cNvPicPr>
            <p:nvPr/>
          </p:nvPicPr>
          <p:blipFill>
            <a:blip r:embed="rId3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872"/>
              <a:ext cx="740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6" name="Rectangle 2629"/>
            <p:cNvSpPr>
              <a:spLocks noChangeArrowheads="1"/>
            </p:cNvSpPr>
            <p:nvPr/>
          </p:nvSpPr>
          <p:spPr bwMode="auto">
            <a:xfrm>
              <a:off x="693" y="1872"/>
              <a:ext cx="740" cy="7"/>
            </a:xfrm>
            <a:prstGeom prst="rect">
              <a:avLst/>
            </a:prstGeom>
            <a:solidFill>
              <a:srgbClr val="F8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7" name="Rectangle 2630"/>
            <p:cNvSpPr>
              <a:spLocks noChangeArrowheads="1"/>
            </p:cNvSpPr>
            <p:nvPr/>
          </p:nvSpPr>
          <p:spPr bwMode="auto">
            <a:xfrm>
              <a:off x="693" y="1879"/>
              <a:ext cx="740" cy="8"/>
            </a:xfrm>
            <a:prstGeom prst="rect">
              <a:avLst/>
            </a:prstGeom>
            <a:solidFill>
              <a:srgbClr val="F8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55" name="Picture 2631"/>
            <p:cNvPicPr>
              <a:picLocks noChangeAspect="1" noChangeArrowheads="1"/>
            </p:cNvPicPr>
            <p:nvPr/>
          </p:nvPicPr>
          <p:blipFill>
            <a:blip r:embed="rId3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879"/>
              <a:ext cx="740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8" name="Rectangle 2632"/>
            <p:cNvSpPr>
              <a:spLocks noChangeArrowheads="1"/>
            </p:cNvSpPr>
            <p:nvPr/>
          </p:nvSpPr>
          <p:spPr bwMode="auto">
            <a:xfrm>
              <a:off x="693" y="1879"/>
              <a:ext cx="740" cy="8"/>
            </a:xfrm>
            <a:prstGeom prst="rect">
              <a:avLst/>
            </a:prstGeom>
            <a:solidFill>
              <a:srgbClr val="F8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9" name="Rectangle 2633"/>
            <p:cNvSpPr>
              <a:spLocks noChangeArrowheads="1"/>
            </p:cNvSpPr>
            <p:nvPr/>
          </p:nvSpPr>
          <p:spPr bwMode="auto">
            <a:xfrm>
              <a:off x="693" y="1887"/>
              <a:ext cx="740" cy="7"/>
            </a:xfrm>
            <a:prstGeom prst="rect">
              <a:avLst/>
            </a:prstGeom>
            <a:solidFill>
              <a:srgbClr val="F6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58" name="Picture 2634"/>
            <p:cNvPicPr>
              <a:picLocks noChangeAspect="1" noChangeArrowheads="1"/>
            </p:cNvPicPr>
            <p:nvPr/>
          </p:nvPicPr>
          <p:blipFill>
            <a:blip r:embed="rId3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887"/>
              <a:ext cx="740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00" name="Rectangle 2635"/>
            <p:cNvSpPr>
              <a:spLocks noChangeArrowheads="1"/>
            </p:cNvSpPr>
            <p:nvPr/>
          </p:nvSpPr>
          <p:spPr bwMode="auto">
            <a:xfrm>
              <a:off x="693" y="1887"/>
              <a:ext cx="740" cy="7"/>
            </a:xfrm>
            <a:prstGeom prst="rect">
              <a:avLst/>
            </a:prstGeom>
            <a:solidFill>
              <a:srgbClr val="F6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2" name="Rectangle 2636"/>
            <p:cNvSpPr>
              <a:spLocks noChangeArrowheads="1"/>
            </p:cNvSpPr>
            <p:nvPr/>
          </p:nvSpPr>
          <p:spPr bwMode="auto">
            <a:xfrm>
              <a:off x="693" y="1894"/>
              <a:ext cx="740" cy="8"/>
            </a:xfrm>
            <a:prstGeom prst="rect">
              <a:avLst/>
            </a:prstGeom>
            <a:solidFill>
              <a:srgbClr val="F6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61" name="Picture 2637"/>
            <p:cNvPicPr>
              <a:picLocks noChangeAspect="1" noChangeArrowheads="1"/>
            </p:cNvPicPr>
            <p:nvPr/>
          </p:nvPicPr>
          <p:blipFill>
            <a:blip r:embed="rId3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894"/>
              <a:ext cx="740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03" name="Rectangle 2638"/>
            <p:cNvSpPr>
              <a:spLocks noChangeArrowheads="1"/>
            </p:cNvSpPr>
            <p:nvPr/>
          </p:nvSpPr>
          <p:spPr bwMode="auto">
            <a:xfrm>
              <a:off x="693" y="1894"/>
              <a:ext cx="740" cy="8"/>
            </a:xfrm>
            <a:prstGeom prst="rect">
              <a:avLst/>
            </a:prstGeom>
            <a:solidFill>
              <a:srgbClr val="F6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4" name="Rectangle 2639"/>
            <p:cNvSpPr>
              <a:spLocks noChangeArrowheads="1"/>
            </p:cNvSpPr>
            <p:nvPr/>
          </p:nvSpPr>
          <p:spPr bwMode="auto">
            <a:xfrm>
              <a:off x="693" y="1902"/>
              <a:ext cx="740" cy="8"/>
            </a:xfrm>
            <a:prstGeom prst="rect">
              <a:avLst/>
            </a:prstGeom>
            <a:solidFill>
              <a:srgbClr val="F6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64" name="Picture 2640"/>
            <p:cNvPicPr>
              <a:picLocks noChangeAspect="1" noChangeArrowheads="1"/>
            </p:cNvPicPr>
            <p:nvPr/>
          </p:nvPicPr>
          <p:blipFill>
            <a:blip r:embed="rId3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902"/>
              <a:ext cx="740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05" name="Rectangle 2641"/>
            <p:cNvSpPr>
              <a:spLocks noChangeArrowheads="1"/>
            </p:cNvSpPr>
            <p:nvPr/>
          </p:nvSpPr>
          <p:spPr bwMode="auto">
            <a:xfrm>
              <a:off x="693" y="1902"/>
              <a:ext cx="740" cy="8"/>
            </a:xfrm>
            <a:prstGeom prst="rect">
              <a:avLst/>
            </a:prstGeom>
            <a:solidFill>
              <a:srgbClr val="F6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6" name="Rectangle 2642"/>
            <p:cNvSpPr>
              <a:spLocks noChangeArrowheads="1"/>
            </p:cNvSpPr>
            <p:nvPr/>
          </p:nvSpPr>
          <p:spPr bwMode="auto">
            <a:xfrm>
              <a:off x="693" y="1910"/>
              <a:ext cx="740" cy="7"/>
            </a:xfrm>
            <a:prstGeom prst="rect">
              <a:avLst/>
            </a:prstGeom>
            <a:solidFill>
              <a:srgbClr val="F3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67" name="Picture 2643"/>
            <p:cNvPicPr>
              <a:picLocks noChangeAspect="1" noChangeArrowheads="1"/>
            </p:cNvPicPr>
            <p:nvPr/>
          </p:nvPicPr>
          <p:blipFill>
            <a:blip r:embed="rId3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910"/>
              <a:ext cx="740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08" name="Rectangle 2644"/>
            <p:cNvSpPr>
              <a:spLocks noChangeArrowheads="1"/>
            </p:cNvSpPr>
            <p:nvPr/>
          </p:nvSpPr>
          <p:spPr bwMode="auto">
            <a:xfrm>
              <a:off x="693" y="1910"/>
              <a:ext cx="740" cy="7"/>
            </a:xfrm>
            <a:prstGeom prst="rect">
              <a:avLst/>
            </a:prstGeom>
            <a:solidFill>
              <a:srgbClr val="F3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9" name="Rectangle 2645"/>
            <p:cNvSpPr>
              <a:spLocks noChangeArrowheads="1"/>
            </p:cNvSpPr>
            <p:nvPr/>
          </p:nvSpPr>
          <p:spPr bwMode="auto">
            <a:xfrm>
              <a:off x="693" y="1917"/>
              <a:ext cx="740" cy="8"/>
            </a:xfrm>
            <a:prstGeom prst="rect">
              <a:avLst/>
            </a:prstGeom>
            <a:solidFill>
              <a:srgbClr val="F3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70" name="Picture 2646"/>
            <p:cNvPicPr>
              <a:picLocks noChangeAspect="1" noChangeArrowheads="1"/>
            </p:cNvPicPr>
            <p:nvPr/>
          </p:nvPicPr>
          <p:blipFill>
            <a:blip r:embed="rId3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917"/>
              <a:ext cx="740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11" name="Rectangle 2647"/>
            <p:cNvSpPr>
              <a:spLocks noChangeArrowheads="1"/>
            </p:cNvSpPr>
            <p:nvPr/>
          </p:nvSpPr>
          <p:spPr bwMode="auto">
            <a:xfrm>
              <a:off x="693" y="1917"/>
              <a:ext cx="740" cy="8"/>
            </a:xfrm>
            <a:prstGeom prst="rect">
              <a:avLst/>
            </a:prstGeom>
            <a:solidFill>
              <a:srgbClr val="F3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2" name="Rectangle 2648"/>
            <p:cNvSpPr>
              <a:spLocks noChangeArrowheads="1"/>
            </p:cNvSpPr>
            <p:nvPr/>
          </p:nvSpPr>
          <p:spPr bwMode="auto">
            <a:xfrm>
              <a:off x="693" y="1925"/>
              <a:ext cx="740" cy="8"/>
            </a:xfrm>
            <a:prstGeom prst="rect">
              <a:avLst/>
            </a:prstGeom>
            <a:solidFill>
              <a:srgbClr val="F3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73" name="Picture 2649"/>
            <p:cNvPicPr>
              <a:picLocks noChangeAspect="1" noChangeArrowheads="1"/>
            </p:cNvPicPr>
            <p:nvPr/>
          </p:nvPicPr>
          <p:blipFill>
            <a:blip r:embed="rId3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925"/>
              <a:ext cx="740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14" name="Rectangle 2650"/>
            <p:cNvSpPr>
              <a:spLocks noChangeArrowheads="1"/>
            </p:cNvSpPr>
            <p:nvPr/>
          </p:nvSpPr>
          <p:spPr bwMode="auto">
            <a:xfrm>
              <a:off x="693" y="1925"/>
              <a:ext cx="740" cy="8"/>
            </a:xfrm>
            <a:prstGeom prst="rect">
              <a:avLst/>
            </a:prstGeom>
            <a:solidFill>
              <a:srgbClr val="F3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5" name="Rectangle 2651"/>
            <p:cNvSpPr>
              <a:spLocks noChangeArrowheads="1"/>
            </p:cNvSpPr>
            <p:nvPr/>
          </p:nvSpPr>
          <p:spPr bwMode="auto">
            <a:xfrm>
              <a:off x="693" y="1933"/>
              <a:ext cx="740" cy="7"/>
            </a:xfrm>
            <a:prstGeom prst="rect">
              <a:avLst/>
            </a:prstGeom>
            <a:solidFill>
              <a:srgbClr val="F3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76" name="Picture 2652"/>
            <p:cNvPicPr>
              <a:picLocks noChangeAspect="1" noChangeArrowheads="1"/>
            </p:cNvPicPr>
            <p:nvPr/>
          </p:nvPicPr>
          <p:blipFill>
            <a:blip r:embed="rId3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933"/>
              <a:ext cx="740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17" name="Rectangle 2653"/>
            <p:cNvSpPr>
              <a:spLocks noChangeArrowheads="1"/>
            </p:cNvSpPr>
            <p:nvPr/>
          </p:nvSpPr>
          <p:spPr bwMode="auto">
            <a:xfrm>
              <a:off x="693" y="1933"/>
              <a:ext cx="740" cy="7"/>
            </a:xfrm>
            <a:prstGeom prst="rect">
              <a:avLst/>
            </a:prstGeom>
            <a:solidFill>
              <a:srgbClr val="F3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8" name="Rectangle 2654"/>
            <p:cNvSpPr>
              <a:spLocks noChangeArrowheads="1"/>
            </p:cNvSpPr>
            <p:nvPr/>
          </p:nvSpPr>
          <p:spPr bwMode="auto">
            <a:xfrm>
              <a:off x="693" y="1940"/>
              <a:ext cx="740" cy="8"/>
            </a:xfrm>
            <a:prstGeom prst="rect">
              <a:avLst/>
            </a:prstGeom>
            <a:solidFill>
              <a:srgbClr val="F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79" name="Picture 2655"/>
            <p:cNvPicPr>
              <a:picLocks noChangeAspect="1" noChangeArrowheads="1"/>
            </p:cNvPicPr>
            <p:nvPr/>
          </p:nvPicPr>
          <p:blipFill>
            <a:blip r:embed="rId3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940"/>
              <a:ext cx="740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0" name="Rectangle 2656"/>
            <p:cNvSpPr>
              <a:spLocks noChangeArrowheads="1"/>
            </p:cNvSpPr>
            <p:nvPr/>
          </p:nvSpPr>
          <p:spPr bwMode="auto">
            <a:xfrm>
              <a:off x="693" y="1940"/>
              <a:ext cx="740" cy="8"/>
            </a:xfrm>
            <a:prstGeom prst="rect">
              <a:avLst/>
            </a:prstGeom>
            <a:solidFill>
              <a:srgbClr val="F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1" name="Rectangle 2657"/>
            <p:cNvSpPr>
              <a:spLocks noChangeArrowheads="1"/>
            </p:cNvSpPr>
            <p:nvPr/>
          </p:nvSpPr>
          <p:spPr bwMode="auto">
            <a:xfrm>
              <a:off x="693" y="1948"/>
              <a:ext cx="740" cy="8"/>
            </a:xfrm>
            <a:prstGeom prst="rect">
              <a:avLst/>
            </a:prstGeom>
            <a:solidFill>
              <a:srgbClr val="F1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82" name="Picture 2658"/>
            <p:cNvPicPr>
              <a:picLocks noChangeAspect="1" noChangeArrowheads="1"/>
            </p:cNvPicPr>
            <p:nvPr/>
          </p:nvPicPr>
          <p:blipFill>
            <a:blip r:embed="rId3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948"/>
              <a:ext cx="740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3" name="Rectangle 2659"/>
            <p:cNvSpPr>
              <a:spLocks noChangeArrowheads="1"/>
            </p:cNvSpPr>
            <p:nvPr/>
          </p:nvSpPr>
          <p:spPr bwMode="auto">
            <a:xfrm>
              <a:off x="693" y="1948"/>
              <a:ext cx="740" cy="8"/>
            </a:xfrm>
            <a:prstGeom prst="rect">
              <a:avLst/>
            </a:prstGeom>
            <a:solidFill>
              <a:srgbClr val="F1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4" name="Rectangle 2660"/>
            <p:cNvSpPr>
              <a:spLocks noChangeArrowheads="1"/>
            </p:cNvSpPr>
            <p:nvPr/>
          </p:nvSpPr>
          <p:spPr bwMode="auto">
            <a:xfrm>
              <a:off x="693" y="1956"/>
              <a:ext cx="740" cy="7"/>
            </a:xfrm>
            <a:prstGeom prst="rect">
              <a:avLst/>
            </a:prstGeom>
            <a:solidFill>
              <a:srgbClr val="F1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85" name="Picture 2661"/>
            <p:cNvPicPr>
              <a:picLocks noChangeAspect="1" noChangeArrowheads="1"/>
            </p:cNvPicPr>
            <p:nvPr/>
          </p:nvPicPr>
          <p:blipFill>
            <a:blip r:embed="rId3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956"/>
              <a:ext cx="740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6" name="Rectangle 2662"/>
            <p:cNvSpPr>
              <a:spLocks noChangeArrowheads="1"/>
            </p:cNvSpPr>
            <p:nvPr/>
          </p:nvSpPr>
          <p:spPr bwMode="auto">
            <a:xfrm>
              <a:off x="693" y="1956"/>
              <a:ext cx="740" cy="7"/>
            </a:xfrm>
            <a:prstGeom prst="rect">
              <a:avLst/>
            </a:prstGeom>
            <a:solidFill>
              <a:srgbClr val="F1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7" name="Rectangle 2663"/>
            <p:cNvSpPr>
              <a:spLocks noChangeArrowheads="1"/>
            </p:cNvSpPr>
            <p:nvPr/>
          </p:nvSpPr>
          <p:spPr bwMode="auto">
            <a:xfrm>
              <a:off x="693" y="1963"/>
              <a:ext cx="740" cy="8"/>
            </a:xfrm>
            <a:prstGeom prst="rect">
              <a:avLst/>
            </a:prstGeom>
            <a:solidFill>
              <a:srgbClr val="F1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88" name="Picture 2664"/>
            <p:cNvPicPr>
              <a:picLocks noChangeAspect="1" noChangeArrowheads="1"/>
            </p:cNvPicPr>
            <p:nvPr/>
          </p:nvPicPr>
          <p:blipFill>
            <a:blip r:embed="rId3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963"/>
              <a:ext cx="740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9" name="Rectangle 2665"/>
            <p:cNvSpPr>
              <a:spLocks noChangeArrowheads="1"/>
            </p:cNvSpPr>
            <p:nvPr/>
          </p:nvSpPr>
          <p:spPr bwMode="auto">
            <a:xfrm>
              <a:off x="693" y="1963"/>
              <a:ext cx="740" cy="8"/>
            </a:xfrm>
            <a:prstGeom prst="rect">
              <a:avLst/>
            </a:prstGeom>
            <a:solidFill>
              <a:srgbClr val="F1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0" name="Rectangle 2666"/>
            <p:cNvSpPr>
              <a:spLocks noChangeArrowheads="1"/>
            </p:cNvSpPr>
            <p:nvPr/>
          </p:nvSpPr>
          <p:spPr bwMode="auto">
            <a:xfrm>
              <a:off x="693" y="1971"/>
              <a:ext cx="740" cy="7"/>
            </a:xfrm>
            <a:prstGeom prst="rect">
              <a:avLst/>
            </a:prstGeom>
            <a:solidFill>
              <a:srgbClr val="F1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91" name="Picture 2667"/>
            <p:cNvPicPr>
              <a:picLocks noChangeAspect="1" noChangeArrowheads="1"/>
            </p:cNvPicPr>
            <p:nvPr/>
          </p:nvPicPr>
          <p:blipFill>
            <a:blip r:embed="rId3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971"/>
              <a:ext cx="740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32" name="Rectangle 2668"/>
            <p:cNvSpPr>
              <a:spLocks noChangeArrowheads="1"/>
            </p:cNvSpPr>
            <p:nvPr/>
          </p:nvSpPr>
          <p:spPr bwMode="auto">
            <a:xfrm>
              <a:off x="693" y="1971"/>
              <a:ext cx="740" cy="7"/>
            </a:xfrm>
            <a:prstGeom prst="rect">
              <a:avLst/>
            </a:prstGeom>
            <a:solidFill>
              <a:srgbClr val="F1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3" name="Rectangle 2669"/>
            <p:cNvSpPr>
              <a:spLocks noChangeArrowheads="1"/>
            </p:cNvSpPr>
            <p:nvPr/>
          </p:nvSpPr>
          <p:spPr bwMode="auto">
            <a:xfrm>
              <a:off x="707" y="1772"/>
              <a:ext cx="722" cy="202"/>
            </a:xfrm>
            <a:prstGeom prst="rect">
              <a:avLst/>
            </a:prstGeom>
            <a:noFill/>
            <a:ln w="2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5" name="Rectangle 2670"/>
            <p:cNvSpPr>
              <a:spLocks noChangeArrowheads="1"/>
            </p:cNvSpPr>
            <p:nvPr/>
          </p:nvSpPr>
          <p:spPr bwMode="auto">
            <a:xfrm>
              <a:off x="815" y="1773"/>
              <a:ext cx="63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Flux Command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36" name="Rectangle 2671"/>
            <p:cNvSpPr>
              <a:spLocks noChangeArrowheads="1"/>
            </p:cNvSpPr>
            <p:nvPr/>
          </p:nvSpPr>
          <p:spPr bwMode="auto">
            <a:xfrm>
              <a:off x="891" y="1872"/>
              <a:ext cx="43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Generator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35" name="Group 2874"/>
          <p:cNvGrpSpPr>
            <a:grpSpLocks/>
          </p:cNvGrpSpPr>
          <p:nvPr/>
        </p:nvGrpSpPr>
        <p:grpSpPr bwMode="auto">
          <a:xfrm>
            <a:off x="1538288" y="2150268"/>
            <a:ext cx="5494338" cy="1101725"/>
            <a:chOff x="1043" y="1489"/>
            <a:chExt cx="3461" cy="694"/>
          </a:xfrm>
        </p:grpSpPr>
        <p:sp>
          <p:nvSpPr>
            <p:cNvPr id="2494" name="Freeform 2679"/>
            <p:cNvSpPr>
              <a:spLocks/>
            </p:cNvSpPr>
            <p:nvPr/>
          </p:nvSpPr>
          <p:spPr bwMode="auto">
            <a:xfrm>
              <a:off x="1068" y="1627"/>
              <a:ext cx="852" cy="101"/>
            </a:xfrm>
            <a:custGeom>
              <a:avLst/>
              <a:gdLst>
                <a:gd name="T0" fmla="*/ 852 w 852"/>
                <a:gd name="T1" fmla="*/ 0 h 101"/>
                <a:gd name="T2" fmla="*/ 852 w 852"/>
                <a:gd name="T3" fmla="*/ 65 h 101"/>
                <a:gd name="T4" fmla="*/ 0 w 852"/>
                <a:gd name="T5" fmla="*/ 65 h 101"/>
                <a:gd name="T6" fmla="*/ 0 w 852"/>
                <a:gd name="T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2" h="101">
                  <a:moveTo>
                    <a:pt x="852" y="0"/>
                  </a:moveTo>
                  <a:lnTo>
                    <a:pt x="852" y="65"/>
                  </a:lnTo>
                  <a:lnTo>
                    <a:pt x="0" y="65"/>
                  </a:lnTo>
                  <a:lnTo>
                    <a:pt x="0" y="101"/>
                  </a:lnTo>
                </a:path>
              </a:pathLst>
            </a:custGeom>
            <a:noFill/>
            <a:ln w="10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5" name="Freeform 2680"/>
            <p:cNvSpPr>
              <a:spLocks/>
            </p:cNvSpPr>
            <p:nvPr/>
          </p:nvSpPr>
          <p:spPr bwMode="auto">
            <a:xfrm>
              <a:off x="1043" y="1722"/>
              <a:ext cx="50" cy="50"/>
            </a:xfrm>
            <a:custGeom>
              <a:avLst/>
              <a:gdLst>
                <a:gd name="T0" fmla="*/ 50 w 50"/>
                <a:gd name="T1" fmla="*/ 0 h 50"/>
                <a:gd name="T2" fmla="*/ 25 w 50"/>
                <a:gd name="T3" fmla="*/ 50 h 50"/>
                <a:gd name="T4" fmla="*/ 0 w 50"/>
                <a:gd name="T5" fmla="*/ 0 h 50"/>
                <a:gd name="T6" fmla="*/ 50 w 50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0">
                  <a:moveTo>
                    <a:pt x="50" y="0"/>
                  </a:moveTo>
                  <a:lnTo>
                    <a:pt x="25" y="50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7" name="Freeform 2682"/>
            <p:cNvSpPr>
              <a:spLocks/>
            </p:cNvSpPr>
            <p:nvPr/>
          </p:nvSpPr>
          <p:spPr bwMode="auto">
            <a:xfrm>
              <a:off x="1078" y="1998"/>
              <a:ext cx="770" cy="169"/>
            </a:xfrm>
            <a:custGeom>
              <a:avLst/>
              <a:gdLst>
                <a:gd name="T0" fmla="*/ 22 w 1614"/>
                <a:gd name="T1" fmla="*/ 11 h 354"/>
                <a:gd name="T2" fmla="*/ 22 w 1614"/>
                <a:gd name="T3" fmla="*/ 344 h 354"/>
                <a:gd name="T4" fmla="*/ 11 w 1614"/>
                <a:gd name="T5" fmla="*/ 333 h 354"/>
                <a:gd name="T6" fmla="*/ 1603 w 1614"/>
                <a:gd name="T7" fmla="*/ 333 h 354"/>
                <a:gd name="T8" fmla="*/ 1614 w 1614"/>
                <a:gd name="T9" fmla="*/ 344 h 354"/>
                <a:gd name="T10" fmla="*/ 1603 w 1614"/>
                <a:gd name="T11" fmla="*/ 354 h 354"/>
                <a:gd name="T12" fmla="*/ 11 w 1614"/>
                <a:gd name="T13" fmla="*/ 354 h 354"/>
                <a:gd name="T14" fmla="*/ 0 w 1614"/>
                <a:gd name="T15" fmla="*/ 344 h 354"/>
                <a:gd name="T16" fmla="*/ 0 w 1614"/>
                <a:gd name="T17" fmla="*/ 11 h 354"/>
                <a:gd name="T18" fmla="*/ 11 w 1614"/>
                <a:gd name="T19" fmla="*/ 0 h 354"/>
                <a:gd name="T20" fmla="*/ 22 w 1614"/>
                <a:gd name="T21" fmla="*/ 1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4" h="354">
                  <a:moveTo>
                    <a:pt x="22" y="11"/>
                  </a:moveTo>
                  <a:lnTo>
                    <a:pt x="22" y="344"/>
                  </a:lnTo>
                  <a:lnTo>
                    <a:pt x="11" y="333"/>
                  </a:lnTo>
                  <a:lnTo>
                    <a:pt x="1603" y="333"/>
                  </a:lnTo>
                  <a:cubicBezTo>
                    <a:pt x="1609" y="333"/>
                    <a:pt x="1614" y="338"/>
                    <a:pt x="1614" y="344"/>
                  </a:cubicBezTo>
                  <a:cubicBezTo>
                    <a:pt x="1614" y="350"/>
                    <a:pt x="1609" y="354"/>
                    <a:pt x="1603" y="354"/>
                  </a:cubicBezTo>
                  <a:lnTo>
                    <a:pt x="11" y="354"/>
                  </a:lnTo>
                  <a:cubicBezTo>
                    <a:pt x="5" y="354"/>
                    <a:pt x="0" y="350"/>
                    <a:pt x="0" y="344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2" name="Freeform 2687"/>
            <p:cNvSpPr>
              <a:spLocks/>
            </p:cNvSpPr>
            <p:nvPr/>
          </p:nvSpPr>
          <p:spPr bwMode="auto">
            <a:xfrm>
              <a:off x="1068" y="1988"/>
              <a:ext cx="760" cy="159"/>
            </a:xfrm>
            <a:custGeom>
              <a:avLst/>
              <a:gdLst>
                <a:gd name="T0" fmla="*/ 0 w 760"/>
                <a:gd name="T1" fmla="*/ 0 h 159"/>
                <a:gd name="T2" fmla="*/ 0 w 760"/>
                <a:gd name="T3" fmla="*/ 159 h 159"/>
                <a:gd name="T4" fmla="*/ 760 w 760"/>
                <a:gd name="T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0" h="159">
                  <a:moveTo>
                    <a:pt x="0" y="0"/>
                  </a:moveTo>
                  <a:lnTo>
                    <a:pt x="0" y="159"/>
                  </a:lnTo>
                  <a:lnTo>
                    <a:pt x="760" y="159"/>
                  </a:lnTo>
                </a:path>
              </a:pathLst>
            </a:custGeom>
            <a:noFill/>
            <a:ln w="10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3" name="Freeform 2688"/>
            <p:cNvSpPr>
              <a:spLocks/>
            </p:cNvSpPr>
            <p:nvPr/>
          </p:nvSpPr>
          <p:spPr bwMode="auto">
            <a:xfrm>
              <a:off x="1819" y="2111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72 w 72"/>
                <a:gd name="T3" fmla="*/ 36 h 72"/>
                <a:gd name="T4" fmla="*/ 0 w 72"/>
                <a:gd name="T5" fmla="*/ 72 h 72"/>
                <a:gd name="T6" fmla="*/ 0 w 7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lnTo>
                    <a:pt x="72" y="36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4" name="Rectangle 2689"/>
            <p:cNvSpPr>
              <a:spLocks noChangeArrowheads="1"/>
            </p:cNvSpPr>
            <p:nvPr/>
          </p:nvSpPr>
          <p:spPr bwMode="auto">
            <a:xfrm>
              <a:off x="4137" y="1512"/>
              <a:ext cx="367" cy="398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14" name="Picture 2690"/>
            <p:cNvPicPr>
              <a:picLocks noChangeAspect="1" noChangeArrowheads="1"/>
            </p:cNvPicPr>
            <p:nvPr/>
          </p:nvPicPr>
          <p:blipFill>
            <a:blip r:embed="rId3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" y="1519"/>
              <a:ext cx="361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05" name="Rectangle 2691"/>
            <p:cNvSpPr>
              <a:spLocks noChangeArrowheads="1"/>
            </p:cNvSpPr>
            <p:nvPr/>
          </p:nvSpPr>
          <p:spPr bwMode="auto">
            <a:xfrm>
              <a:off x="4137" y="1512"/>
              <a:ext cx="367" cy="398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" name="Rectangle 2695"/>
            <p:cNvSpPr>
              <a:spLocks noChangeArrowheads="1"/>
            </p:cNvSpPr>
            <p:nvPr/>
          </p:nvSpPr>
          <p:spPr bwMode="auto">
            <a:xfrm>
              <a:off x="4114" y="1489"/>
              <a:ext cx="382" cy="8"/>
            </a:xfrm>
            <a:prstGeom prst="rect">
              <a:avLst/>
            </a:prstGeom>
            <a:solidFill>
              <a:srgbClr val="EF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20" name="Picture 2696"/>
            <p:cNvPicPr>
              <a:picLocks noChangeAspect="1" noChangeArrowheads="1"/>
            </p:cNvPicPr>
            <p:nvPr/>
          </p:nvPicPr>
          <p:blipFill>
            <a:blip r:embed="rId3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489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10" name="Rectangle 2697"/>
            <p:cNvSpPr>
              <a:spLocks noChangeArrowheads="1"/>
            </p:cNvSpPr>
            <p:nvPr/>
          </p:nvSpPr>
          <p:spPr bwMode="auto">
            <a:xfrm>
              <a:off x="4114" y="1489"/>
              <a:ext cx="382" cy="8"/>
            </a:xfrm>
            <a:prstGeom prst="rect">
              <a:avLst/>
            </a:prstGeom>
            <a:solidFill>
              <a:srgbClr val="EF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1" name="Rectangle 2698"/>
            <p:cNvSpPr>
              <a:spLocks noChangeArrowheads="1"/>
            </p:cNvSpPr>
            <p:nvPr/>
          </p:nvSpPr>
          <p:spPr bwMode="auto">
            <a:xfrm>
              <a:off x="4114" y="1497"/>
              <a:ext cx="382" cy="8"/>
            </a:xfrm>
            <a:prstGeom prst="rect">
              <a:avLst/>
            </a:prstGeom>
            <a:solidFill>
              <a:srgbClr val="FE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23" name="Picture 2699"/>
            <p:cNvPicPr>
              <a:picLocks noChangeAspect="1" noChangeArrowheads="1"/>
            </p:cNvPicPr>
            <p:nvPr/>
          </p:nvPicPr>
          <p:blipFill>
            <a:blip r:embed="rId3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497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12" name="Rectangle 2700"/>
            <p:cNvSpPr>
              <a:spLocks noChangeArrowheads="1"/>
            </p:cNvSpPr>
            <p:nvPr/>
          </p:nvSpPr>
          <p:spPr bwMode="auto">
            <a:xfrm>
              <a:off x="4114" y="1497"/>
              <a:ext cx="382" cy="8"/>
            </a:xfrm>
            <a:prstGeom prst="rect">
              <a:avLst/>
            </a:prstGeom>
            <a:solidFill>
              <a:srgbClr val="FE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3" name="Rectangle 2701"/>
            <p:cNvSpPr>
              <a:spLocks noChangeArrowheads="1"/>
            </p:cNvSpPr>
            <p:nvPr/>
          </p:nvSpPr>
          <p:spPr bwMode="auto">
            <a:xfrm>
              <a:off x="4114" y="1505"/>
              <a:ext cx="382" cy="7"/>
            </a:xfrm>
            <a:prstGeom prst="rect">
              <a:avLst/>
            </a:prstGeom>
            <a:solidFill>
              <a:srgbClr val="FE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26" name="Picture 2702"/>
            <p:cNvPicPr>
              <a:picLocks noChangeAspect="1" noChangeArrowheads="1"/>
            </p:cNvPicPr>
            <p:nvPr/>
          </p:nvPicPr>
          <p:blipFill>
            <a:blip r:embed="rId3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505"/>
              <a:ext cx="382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14" name="Rectangle 2703"/>
            <p:cNvSpPr>
              <a:spLocks noChangeArrowheads="1"/>
            </p:cNvSpPr>
            <p:nvPr/>
          </p:nvSpPr>
          <p:spPr bwMode="auto">
            <a:xfrm>
              <a:off x="4114" y="1505"/>
              <a:ext cx="382" cy="7"/>
            </a:xfrm>
            <a:prstGeom prst="rect">
              <a:avLst/>
            </a:prstGeom>
            <a:solidFill>
              <a:srgbClr val="FE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5" name="Rectangle 2704"/>
            <p:cNvSpPr>
              <a:spLocks noChangeArrowheads="1"/>
            </p:cNvSpPr>
            <p:nvPr/>
          </p:nvSpPr>
          <p:spPr bwMode="auto">
            <a:xfrm>
              <a:off x="4114" y="1512"/>
              <a:ext cx="382" cy="8"/>
            </a:xfrm>
            <a:prstGeom prst="rect">
              <a:avLst/>
            </a:prstGeom>
            <a:solidFill>
              <a:srgbClr val="FE08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29" name="Picture 2705"/>
            <p:cNvPicPr>
              <a:picLocks noChangeAspect="1" noChangeArrowheads="1"/>
            </p:cNvPicPr>
            <p:nvPr/>
          </p:nvPicPr>
          <p:blipFill>
            <a:blip r:embed="rId3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512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16" name="Rectangle 2706"/>
            <p:cNvSpPr>
              <a:spLocks noChangeArrowheads="1"/>
            </p:cNvSpPr>
            <p:nvPr/>
          </p:nvSpPr>
          <p:spPr bwMode="auto">
            <a:xfrm>
              <a:off x="4114" y="1512"/>
              <a:ext cx="382" cy="8"/>
            </a:xfrm>
            <a:prstGeom prst="rect">
              <a:avLst/>
            </a:prstGeom>
            <a:solidFill>
              <a:srgbClr val="FE08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7" name="Rectangle 2707"/>
            <p:cNvSpPr>
              <a:spLocks noChangeArrowheads="1"/>
            </p:cNvSpPr>
            <p:nvPr/>
          </p:nvSpPr>
          <p:spPr bwMode="auto">
            <a:xfrm>
              <a:off x="4114" y="1520"/>
              <a:ext cx="382" cy="8"/>
            </a:xfrm>
            <a:prstGeom prst="rect">
              <a:avLst/>
            </a:prstGeom>
            <a:solidFill>
              <a:srgbClr val="FE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32" name="Picture 2708"/>
            <p:cNvPicPr>
              <a:picLocks noChangeAspect="1" noChangeArrowheads="1"/>
            </p:cNvPicPr>
            <p:nvPr/>
          </p:nvPicPr>
          <p:blipFill>
            <a:blip r:embed="rId3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520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18" name="Rectangle 2709"/>
            <p:cNvSpPr>
              <a:spLocks noChangeArrowheads="1"/>
            </p:cNvSpPr>
            <p:nvPr/>
          </p:nvSpPr>
          <p:spPr bwMode="auto">
            <a:xfrm>
              <a:off x="4114" y="1520"/>
              <a:ext cx="382" cy="8"/>
            </a:xfrm>
            <a:prstGeom prst="rect">
              <a:avLst/>
            </a:prstGeom>
            <a:solidFill>
              <a:srgbClr val="FE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" name="Rectangle 2710"/>
            <p:cNvSpPr>
              <a:spLocks noChangeArrowheads="1"/>
            </p:cNvSpPr>
            <p:nvPr/>
          </p:nvSpPr>
          <p:spPr bwMode="auto">
            <a:xfrm>
              <a:off x="4114" y="1528"/>
              <a:ext cx="382" cy="7"/>
            </a:xfrm>
            <a:prstGeom prst="rect">
              <a:avLst/>
            </a:prstGeom>
            <a:solidFill>
              <a:srgbClr val="FE1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35" name="Picture 2711"/>
            <p:cNvPicPr>
              <a:picLocks noChangeAspect="1" noChangeArrowheads="1"/>
            </p:cNvPicPr>
            <p:nvPr/>
          </p:nvPicPr>
          <p:blipFill>
            <a:blip r:embed="rId3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528"/>
              <a:ext cx="382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0" name="Rectangle 2712"/>
            <p:cNvSpPr>
              <a:spLocks noChangeArrowheads="1"/>
            </p:cNvSpPr>
            <p:nvPr/>
          </p:nvSpPr>
          <p:spPr bwMode="auto">
            <a:xfrm>
              <a:off x="4114" y="1528"/>
              <a:ext cx="382" cy="7"/>
            </a:xfrm>
            <a:prstGeom prst="rect">
              <a:avLst/>
            </a:prstGeom>
            <a:solidFill>
              <a:srgbClr val="FE1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1" name="Rectangle 2713"/>
            <p:cNvSpPr>
              <a:spLocks noChangeArrowheads="1"/>
            </p:cNvSpPr>
            <p:nvPr/>
          </p:nvSpPr>
          <p:spPr bwMode="auto">
            <a:xfrm>
              <a:off x="4114" y="1535"/>
              <a:ext cx="382" cy="8"/>
            </a:xfrm>
            <a:prstGeom prst="rect">
              <a:avLst/>
            </a:prstGeom>
            <a:solidFill>
              <a:srgbClr val="FC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38" name="Picture 2714"/>
            <p:cNvPicPr>
              <a:picLocks noChangeAspect="1" noChangeArrowheads="1"/>
            </p:cNvPicPr>
            <p:nvPr/>
          </p:nvPicPr>
          <p:blipFill>
            <a:blip r:embed="rId3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535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2" name="Rectangle 2715"/>
            <p:cNvSpPr>
              <a:spLocks noChangeArrowheads="1"/>
            </p:cNvSpPr>
            <p:nvPr/>
          </p:nvSpPr>
          <p:spPr bwMode="auto">
            <a:xfrm>
              <a:off x="4114" y="1535"/>
              <a:ext cx="382" cy="8"/>
            </a:xfrm>
            <a:prstGeom prst="rect">
              <a:avLst/>
            </a:prstGeom>
            <a:solidFill>
              <a:srgbClr val="FC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3" name="Rectangle 2716"/>
            <p:cNvSpPr>
              <a:spLocks noChangeArrowheads="1"/>
            </p:cNvSpPr>
            <p:nvPr/>
          </p:nvSpPr>
          <p:spPr bwMode="auto">
            <a:xfrm>
              <a:off x="4114" y="1543"/>
              <a:ext cx="382" cy="8"/>
            </a:xfrm>
            <a:prstGeom prst="rect">
              <a:avLst/>
            </a:prstGeom>
            <a:solidFill>
              <a:srgbClr val="F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41" name="Picture 2717"/>
            <p:cNvPicPr>
              <a:picLocks noChangeAspect="1" noChangeArrowheads="1"/>
            </p:cNvPicPr>
            <p:nvPr/>
          </p:nvPicPr>
          <p:blipFill>
            <a:blip r:embed="rId3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543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4" name="Rectangle 2718"/>
            <p:cNvSpPr>
              <a:spLocks noChangeArrowheads="1"/>
            </p:cNvSpPr>
            <p:nvPr/>
          </p:nvSpPr>
          <p:spPr bwMode="auto">
            <a:xfrm>
              <a:off x="4114" y="1543"/>
              <a:ext cx="382" cy="8"/>
            </a:xfrm>
            <a:prstGeom prst="rect">
              <a:avLst/>
            </a:prstGeom>
            <a:solidFill>
              <a:srgbClr val="F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5" name="Rectangle 2719"/>
            <p:cNvSpPr>
              <a:spLocks noChangeArrowheads="1"/>
            </p:cNvSpPr>
            <p:nvPr/>
          </p:nvSpPr>
          <p:spPr bwMode="auto">
            <a:xfrm>
              <a:off x="4114" y="1551"/>
              <a:ext cx="382" cy="7"/>
            </a:xfrm>
            <a:prstGeom prst="rect">
              <a:avLst/>
            </a:prstGeom>
            <a:solidFill>
              <a:srgbClr val="FC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44" name="Picture 2720"/>
            <p:cNvPicPr>
              <a:picLocks noChangeAspect="1" noChangeArrowheads="1"/>
            </p:cNvPicPr>
            <p:nvPr/>
          </p:nvPicPr>
          <p:blipFill>
            <a:blip r:embed="rId3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551"/>
              <a:ext cx="382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6" name="Rectangle 2721"/>
            <p:cNvSpPr>
              <a:spLocks noChangeArrowheads="1"/>
            </p:cNvSpPr>
            <p:nvPr/>
          </p:nvSpPr>
          <p:spPr bwMode="auto">
            <a:xfrm>
              <a:off x="4114" y="1551"/>
              <a:ext cx="382" cy="7"/>
            </a:xfrm>
            <a:prstGeom prst="rect">
              <a:avLst/>
            </a:prstGeom>
            <a:solidFill>
              <a:srgbClr val="FC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7" name="Rectangle 2722"/>
            <p:cNvSpPr>
              <a:spLocks noChangeArrowheads="1"/>
            </p:cNvSpPr>
            <p:nvPr/>
          </p:nvSpPr>
          <p:spPr bwMode="auto">
            <a:xfrm>
              <a:off x="4114" y="1558"/>
              <a:ext cx="382" cy="8"/>
            </a:xfrm>
            <a:prstGeom prst="rect">
              <a:avLst/>
            </a:prstGeom>
            <a:solidFill>
              <a:srgbClr val="FC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47" name="Picture 2723"/>
            <p:cNvPicPr>
              <a:picLocks noChangeAspect="1" noChangeArrowheads="1"/>
            </p:cNvPicPr>
            <p:nvPr/>
          </p:nvPicPr>
          <p:blipFill>
            <a:blip r:embed="rId3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558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12" name="Rectangle 2724"/>
            <p:cNvSpPr>
              <a:spLocks noChangeArrowheads="1"/>
            </p:cNvSpPr>
            <p:nvPr/>
          </p:nvSpPr>
          <p:spPr bwMode="auto">
            <a:xfrm>
              <a:off x="4114" y="1558"/>
              <a:ext cx="382" cy="8"/>
            </a:xfrm>
            <a:prstGeom prst="rect">
              <a:avLst/>
            </a:prstGeom>
            <a:solidFill>
              <a:srgbClr val="FC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3" name="Rectangle 2725"/>
            <p:cNvSpPr>
              <a:spLocks noChangeArrowheads="1"/>
            </p:cNvSpPr>
            <p:nvPr/>
          </p:nvSpPr>
          <p:spPr bwMode="auto">
            <a:xfrm>
              <a:off x="4114" y="1566"/>
              <a:ext cx="382" cy="8"/>
            </a:xfrm>
            <a:prstGeom prst="rect">
              <a:avLst/>
            </a:prstGeom>
            <a:solidFill>
              <a:srgbClr val="FC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50" name="Picture 2726"/>
            <p:cNvPicPr>
              <a:picLocks noChangeAspect="1" noChangeArrowheads="1"/>
            </p:cNvPicPr>
            <p:nvPr/>
          </p:nvPicPr>
          <p:blipFill>
            <a:blip r:embed="rId3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566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15" name="Rectangle 2727"/>
            <p:cNvSpPr>
              <a:spLocks noChangeArrowheads="1"/>
            </p:cNvSpPr>
            <p:nvPr/>
          </p:nvSpPr>
          <p:spPr bwMode="auto">
            <a:xfrm>
              <a:off x="4114" y="1566"/>
              <a:ext cx="382" cy="8"/>
            </a:xfrm>
            <a:prstGeom prst="rect">
              <a:avLst/>
            </a:prstGeom>
            <a:solidFill>
              <a:srgbClr val="FC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6" name="Rectangle 2728"/>
            <p:cNvSpPr>
              <a:spLocks noChangeArrowheads="1"/>
            </p:cNvSpPr>
            <p:nvPr/>
          </p:nvSpPr>
          <p:spPr bwMode="auto">
            <a:xfrm>
              <a:off x="4114" y="1574"/>
              <a:ext cx="382" cy="7"/>
            </a:xfrm>
            <a:prstGeom prst="rect">
              <a:avLst/>
            </a:prstGeom>
            <a:solidFill>
              <a:srgbClr val="F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53" name="Picture 2729"/>
            <p:cNvPicPr>
              <a:picLocks noChangeAspect="1" noChangeArrowheads="1"/>
            </p:cNvPicPr>
            <p:nvPr/>
          </p:nvPicPr>
          <p:blipFill>
            <a:blip r:embed="rId3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574"/>
              <a:ext cx="382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17" name="Rectangle 2730"/>
            <p:cNvSpPr>
              <a:spLocks noChangeArrowheads="1"/>
            </p:cNvSpPr>
            <p:nvPr/>
          </p:nvSpPr>
          <p:spPr bwMode="auto">
            <a:xfrm>
              <a:off x="4114" y="1574"/>
              <a:ext cx="382" cy="7"/>
            </a:xfrm>
            <a:prstGeom prst="rect">
              <a:avLst/>
            </a:prstGeom>
            <a:solidFill>
              <a:srgbClr val="F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8" name="Rectangle 2731"/>
            <p:cNvSpPr>
              <a:spLocks noChangeArrowheads="1"/>
            </p:cNvSpPr>
            <p:nvPr/>
          </p:nvSpPr>
          <p:spPr bwMode="auto">
            <a:xfrm>
              <a:off x="4114" y="1581"/>
              <a:ext cx="382" cy="8"/>
            </a:xfrm>
            <a:prstGeom prst="rect">
              <a:avLst/>
            </a:prstGeom>
            <a:solidFill>
              <a:srgbClr val="F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56" name="Picture 2732"/>
            <p:cNvPicPr>
              <a:picLocks noChangeAspect="1" noChangeArrowheads="1"/>
            </p:cNvPicPr>
            <p:nvPr/>
          </p:nvPicPr>
          <p:blipFill>
            <a:blip r:embed="rId3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581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19" name="Rectangle 2733"/>
            <p:cNvSpPr>
              <a:spLocks noChangeArrowheads="1"/>
            </p:cNvSpPr>
            <p:nvPr/>
          </p:nvSpPr>
          <p:spPr bwMode="auto">
            <a:xfrm>
              <a:off x="4114" y="1581"/>
              <a:ext cx="382" cy="8"/>
            </a:xfrm>
            <a:prstGeom prst="rect">
              <a:avLst/>
            </a:prstGeom>
            <a:solidFill>
              <a:srgbClr val="F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1" name="Rectangle 2734"/>
            <p:cNvSpPr>
              <a:spLocks noChangeArrowheads="1"/>
            </p:cNvSpPr>
            <p:nvPr/>
          </p:nvSpPr>
          <p:spPr bwMode="auto">
            <a:xfrm>
              <a:off x="4114" y="1589"/>
              <a:ext cx="382" cy="7"/>
            </a:xfrm>
            <a:prstGeom prst="rect">
              <a:avLst/>
            </a:prstGeom>
            <a:solidFill>
              <a:srgbClr val="FA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59" name="Picture 2735"/>
            <p:cNvPicPr>
              <a:picLocks noChangeAspect="1" noChangeArrowheads="1"/>
            </p:cNvPicPr>
            <p:nvPr/>
          </p:nvPicPr>
          <p:blipFill>
            <a:blip r:embed="rId3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589"/>
              <a:ext cx="382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22" name="Rectangle 2736"/>
            <p:cNvSpPr>
              <a:spLocks noChangeArrowheads="1"/>
            </p:cNvSpPr>
            <p:nvPr/>
          </p:nvSpPr>
          <p:spPr bwMode="auto">
            <a:xfrm>
              <a:off x="4114" y="1589"/>
              <a:ext cx="382" cy="7"/>
            </a:xfrm>
            <a:prstGeom prst="rect">
              <a:avLst/>
            </a:prstGeom>
            <a:solidFill>
              <a:srgbClr val="FA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4" name="Rectangle 2737"/>
            <p:cNvSpPr>
              <a:spLocks noChangeArrowheads="1"/>
            </p:cNvSpPr>
            <p:nvPr/>
          </p:nvSpPr>
          <p:spPr bwMode="auto">
            <a:xfrm>
              <a:off x="4114" y="1596"/>
              <a:ext cx="382" cy="8"/>
            </a:xfrm>
            <a:prstGeom prst="rect">
              <a:avLst/>
            </a:prstGeom>
            <a:solidFill>
              <a:srgbClr val="FA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62" name="Picture 2738"/>
            <p:cNvPicPr>
              <a:picLocks noChangeAspect="1" noChangeArrowheads="1"/>
            </p:cNvPicPr>
            <p:nvPr/>
          </p:nvPicPr>
          <p:blipFill>
            <a:blip r:embed="rId3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596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25" name="Rectangle 2739"/>
            <p:cNvSpPr>
              <a:spLocks noChangeArrowheads="1"/>
            </p:cNvSpPr>
            <p:nvPr/>
          </p:nvSpPr>
          <p:spPr bwMode="auto">
            <a:xfrm>
              <a:off x="4114" y="1596"/>
              <a:ext cx="382" cy="8"/>
            </a:xfrm>
            <a:prstGeom prst="rect">
              <a:avLst/>
            </a:prstGeom>
            <a:solidFill>
              <a:srgbClr val="FA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7" name="Rectangle 2740"/>
            <p:cNvSpPr>
              <a:spLocks noChangeArrowheads="1"/>
            </p:cNvSpPr>
            <p:nvPr/>
          </p:nvSpPr>
          <p:spPr bwMode="auto">
            <a:xfrm>
              <a:off x="4114" y="1604"/>
              <a:ext cx="382" cy="8"/>
            </a:xfrm>
            <a:prstGeom prst="rect">
              <a:avLst/>
            </a:prstGeom>
            <a:solidFill>
              <a:srgbClr val="FA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65" name="Picture 2741"/>
            <p:cNvPicPr>
              <a:picLocks noChangeAspect="1" noChangeArrowheads="1"/>
            </p:cNvPicPr>
            <p:nvPr/>
          </p:nvPicPr>
          <p:blipFill>
            <a:blip r:embed="rId3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604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28" name="Rectangle 2742"/>
            <p:cNvSpPr>
              <a:spLocks noChangeArrowheads="1"/>
            </p:cNvSpPr>
            <p:nvPr/>
          </p:nvSpPr>
          <p:spPr bwMode="auto">
            <a:xfrm>
              <a:off x="4114" y="1604"/>
              <a:ext cx="382" cy="8"/>
            </a:xfrm>
            <a:prstGeom prst="rect">
              <a:avLst/>
            </a:prstGeom>
            <a:solidFill>
              <a:srgbClr val="FA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0" name="Rectangle 2743"/>
            <p:cNvSpPr>
              <a:spLocks noChangeArrowheads="1"/>
            </p:cNvSpPr>
            <p:nvPr/>
          </p:nvSpPr>
          <p:spPr bwMode="auto">
            <a:xfrm>
              <a:off x="4114" y="1612"/>
              <a:ext cx="382" cy="7"/>
            </a:xfrm>
            <a:prstGeom prst="rect">
              <a:avLst/>
            </a:prstGeom>
            <a:solidFill>
              <a:srgbClr val="FA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68" name="Picture 2744"/>
            <p:cNvPicPr>
              <a:picLocks noChangeAspect="1" noChangeArrowheads="1"/>
            </p:cNvPicPr>
            <p:nvPr/>
          </p:nvPicPr>
          <p:blipFill>
            <a:blip r:embed="rId3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612"/>
              <a:ext cx="382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31" name="Rectangle 2745"/>
            <p:cNvSpPr>
              <a:spLocks noChangeArrowheads="1"/>
            </p:cNvSpPr>
            <p:nvPr/>
          </p:nvSpPr>
          <p:spPr bwMode="auto">
            <a:xfrm>
              <a:off x="4114" y="1612"/>
              <a:ext cx="382" cy="7"/>
            </a:xfrm>
            <a:prstGeom prst="rect">
              <a:avLst/>
            </a:prstGeom>
            <a:solidFill>
              <a:srgbClr val="FA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3" name="Rectangle 2746"/>
            <p:cNvSpPr>
              <a:spLocks noChangeArrowheads="1"/>
            </p:cNvSpPr>
            <p:nvPr/>
          </p:nvSpPr>
          <p:spPr bwMode="auto">
            <a:xfrm>
              <a:off x="4114" y="1619"/>
              <a:ext cx="382" cy="8"/>
            </a:xfrm>
            <a:prstGeom prst="rect">
              <a:avLst/>
            </a:prstGeom>
            <a:solidFill>
              <a:srgbClr val="F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71" name="Picture 2747"/>
            <p:cNvPicPr>
              <a:picLocks noChangeAspect="1" noChangeArrowheads="1"/>
            </p:cNvPicPr>
            <p:nvPr/>
          </p:nvPicPr>
          <p:blipFill>
            <a:blip r:embed="rId3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619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34" name="Rectangle 2748"/>
            <p:cNvSpPr>
              <a:spLocks noChangeArrowheads="1"/>
            </p:cNvSpPr>
            <p:nvPr/>
          </p:nvSpPr>
          <p:spPr bwMode="auto">
            <a:xfrm>
              <a:off x="4114" y="1619"/>
              <a:ext cx="382" cy="8"/>
            </a:xfrm>
            <a:prstGeom prst="rect">
              <a:avLst/>
            </a:prstGeom>
            <a:solidFill>
              <a:srgbClr val="F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6" name="Rectangle 2749"/>
            <p:cNvSpPr>
              <a:spLocks noChangeArrowheads="1"/>
            </p:cNvSpPr>
            <p:nvPr/>
          </p:nvSpPr>
          <p:spPr bwMode="auto">
            <a:xfrm>
              <a:off x="4114" y="1627"/>
              <a:ext cx="382" cy="8"/>
            </a:xfrm>
            <a:prstGeom prst="rect">
              <a:avLst/>
            </a:prstGeom>
            <a:solidFill>
              <a:srgbClr val="FA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74" name="Picture 2750"/>
            <p:cNvPicPr>
              <a:picLocks noChangeAspect="1" noChangeArrowheads="1"/>
            </p:cNvPicPr>
            <p:nvPr/>
          </p:nvPicPr>
          <p:blipFill>
            <a:blip r:embed="rId3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627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37" name="Rectangle 2751"/>
            <p:cNvSpPr>
              <a:spLocks noChangeArrowheads="1"/>
            </p:cNvSpPr>
            <p:nvPr/>
          </p:nvSpPr>
          <p:spPr bwMode="auto">
            <a:xfrm>
              <a:off x="4114" y="1627"/>
              <a:ext cx="382" cy="8"/>
            </a:xfrm>
            <a:prstGeom prst="rect">
              <a:avLst/>
            </a:prstGeom>
            <a:solidFill>
              <a:srgbClr val="FA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9" name="Rectangle 2752"/>
            <p:cNvSpPr>
              <a:spLocks noChangeArrowheads="1"/>
            </p:cNvSpPr>
            <p:nvPr/>
          </p:nvSpPr>
          <p:spPr bwMode="auto">
            <a:xfrm>
              <a:off x="4114" y="1635"/>
              <a:ext cx="382" cy="7"/>
            </a:xfrm>
            <a:prstGeom prst="rect">
              <a:avLst/>
            </a:prstGeom>
            <a:solidFill>
              <a:srgbClr val="FA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77" name="Picture 2753"/>
            <p:cNvPicPr>
              <a:picLocks noChangeAspect="1" noChangeArrowheads="1"/>
            </p:cNvPicPr>
            <p:nvPr/>
          </p:nvPicPr>
          <p:blipFill>
            <a:blip r:embed="rId3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635"/>
              <a:ext cx="382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40" name="Rectangle 2754"/>
            <p:cNvSpPr>
              <a:spLocks noChangeArrowheads="1"/>
            </p:cNvSpPr>
            <p:nvPr/>
          </p:nvSpPr>
          <p:spPr bwMode="auto">
            <a:xfrm>
              <a:off x="4114" y="1635"/>
              <a:ext cx="382" cy="7"/>
            </a:xfrm>
            <a:prstGeom prst="rect">
              <a:avLst/>
            </a:prstGeom>
            <a:solidFill>
              <a:srgbClr val="FA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2" name="Rectangle 2755"/>
            <p:cNvSpPr>
              <a:spLocks noChangeArrowheads="1"/>
            </p:cNvSpPr>
            <p:nvPr/>
          </p:nvSpPr>
          <p:spPr bwMode="auto">
            <a:xfrm>
              <a:off x="4114" y="1642"/>
              <a:ext cx="382" cy="8"/>
            </a:xfrm>
            <a:prstGeom prst="rect">
              <a:avLst/>
            </a:prstGeom>
            <a:solidFill>
              <a:srgbClr val="F8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80" name="Picture 2756"/>
            <p:cNvPicPr>
              <a:picLocks noChangeAspect="1" noChangeArrowheads="1"/>
            </p:cNvPicPr>
            <p:nvPr/>
          </p:nvPicPr>
          <p:blipFill>
            <a:blip r:embed="rId3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642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43" name="Rectangle 2757"/>
            <p:cNvSpPr>
              <a:spLocks noChangeArrowheads="1"/>
            </p:cNvSpPr>
            <p:nvPr/>
          </p:nvSpPr>
          <p:spPr bwMode="auto">
            <a:xfrm>
              <a:off x="4114" y="1642"/>
              <a:ext cx="382" cy="8"/>
            </a:xfrm>
            <a:prstGeom prst="rect">
              <a:avLst/>
            </a:prstGeom>
            <a:solidFill>
              <a:srgbClr val="F8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5" name="Rectangle 2758"/>
            <p:cNvSpPr>
              <a:spLocks noChangeArrowheads="1"/>
            </p:cNvSpPr>
            <p:nvPr/>
          </p:nvSpPr>
          <p:spPr bwMode="auto">
            <a:xfrm>
              <a:off x="4114" y="1650"/>
              <a:ext cx="382" cy="8"/>
            </a:xfrm>
            <a:prstGeom prst="rect">
              <a:avLst/>
            </a:prstGeom>
            <a:solidFill>
              <a:srgbClr val="F8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83" name="Picture 2759"/>
            <p:cNvPicPr>
              <a:picLocks noChangeAspect="1" noChangeArrowheads="1"/>
            </p:cNvPicPr>
            <p:nvPr/>
          </p:nvPicPr>
          <p:blipFill>
            <a:blip r:embed="rId3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650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46" name="Rectangle 2760"/>
            <p:cNvSpPr>
              <a:spLocks noChangeArrowheads="1"/>
            </p:cNvSpPr>
            <p:nvPr/>
          </p:nvSpPr>
          <p:spPr bwMode="auto">
            <a:xfrm>
              <a:off x="4114" y="1650"/>
              <a:ext cx="382" cy="8"/>
            </a:xfrm>
            <a:prstGeom prst="rect">
              <a:avLst/>
            </a:prstGeom>
            <a:solidFill>
              <a:srgbClr val="F8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8" name="Rectangle 2761"/>
            <p:cNvSpPr>
              <a:spLocks noChangeArrowheads="1"/>
            </p:cNvSpPr>
            <p:nvPr/>
          </p:nvSpPr>
          <p:spPr bwMode="auto">
            <a:xfrm>
              <a:off x="4114" y="1658"/>
              <a:ext cx="382" cy="7"/>
            </a:xfrm>
            <a:prstGeom prst="rect">
              <a:avLst/>
            </a:prstGeom>
            <a:solidFill>
              <a:srgbClr val="F8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86" name="Picture 2762"/>
            <p:cNvPicPr>
              <a:picLocks noChangeAspect="1" noChangeArrowheads="1"/>
            </p:cNvPicPr>
            <p:nvPr/>
          </p:nvPicPr>
          <p:blipFill>
            <a:blip r:embed="rId3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658"/>
              <a:ext cx="382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49" name="Rectangle 2763"/>
            <p:cNvSpPr>
              <a:spLocks noChangeArrowheads="1"/>
            </p:cNvSpPr>
            <p:nvPr/>
          </p:nvSpPr>
          <p:spPr bwMode="auto">
            <a:xfrm>
              <a:off x="4114" y="1658"/>
              <a:ext cx="382" cy="7"/>
            </a:xfrm>
            <a:prstGeom prst="rect">
              <a:avLst/>
            </a:prstGeom>
            <a:solidFill>
              <a:srgbClr val="F8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1" name="Rectangle 2764"/>
            <p:cNvSpPr>
              <a:spLocks noChangeArrowheads="1"/>
            </p:cNvSpPr>
            <p:nvPr/>
          </p:nvSpPr>
          <p:spPr bwMode="auto">
            <a:xfrm>
              <a:off x="4114" y="1665"/>
              <a:ext cx="382" cy="8"/>
            </a:xfrm>
            <a:prstGeom prst="rect">
              <a:avLst/>
            </a:prstGeom>
            <a:solidFill>
              <a:srgbClr val="F8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89" name="Picture 2765"/>
            <p:cNvPicPr>
              <a:picLocks noChangeAspect="1" noChangeArrowheads="1"/>
            </p:cNvPicPr>
            <p:nvPr/>
          </p:nvPicPr>
          <p:blipFill>
            <a:blip r:embed="rId3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665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52" name="Rectangle 2766"/>
            <p:cNvSpPr>
              <a:spLocks noChangeArrowheads="1"/>
            </p:cNvSpPr>
            <p:nvPr/>
          </p:nvSpPr>
          <p:spPr bwMode="auto">
            <a:xfrm>
              <a:off x="4114" y="1665"/>
              <a:ext cx="382" cy="8"/>
            </a:xfrm>
            <a:prstGeom prst="rect">
              <a:avLst/>
            </a:prstGeom>
            <a:solidFill>
              <a:srgbClr val="F8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4" name="Rectangle 2767"/>
            <p:cNvSpPr>
              <a:spLocks noChangeArrowheads="1"/>
            </p:cNvSpPr>
            <p:nvPr/>
          </p:nvSpPr>
          <p:spPr bwMode="auto">
            <a:xfrm>
              <a:off x="4114" y="1673"/>
              <a:ext cx="382" cy="7"/>
            </a:xfrm>
            <a:prstGeom prst="rect">
              <a:avLst/>
            </a:prstGeom>
            <a:solidFill>
              <a:srgbClr val="F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92" name="Picture 2768"/>
            <p:cNvPicPr>
              <a:picLocks noChangeAspect="1" noChangeArrowheads="1"/>
            </p:cNvPicPr>
            <p:nvPr/>
          </p:nvPicPr>
          <p:blipFill>
            <a:blip r:embed="rId3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673"/>
              <a:ext cx="382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55" name="Rectangle 2769"/>
            <p:cNvSpPr>
              <a:spLocks noChangeArrowheads="1"/>
            </p:cNvSpPr>
            <p:nvPr/>
          </p:nvSpPr>
          <p:spPr bwMode="auto">
            <a:xfrm>
              <a:off x="4114" y="1673"/>
              <a:ext cx="382" cy="7"/>
            </a:xfrm>
            <a:prstGeom prst="rect">
              <a:avLst/>
            </a:prstGeom>
            <a:solidFill>
              <a:srgbClr val="F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7" name="Rectangle 2770"/>
            <p:cNvSpPr>
              <a:spLocks noChangeArrowheads="1"/>
            </p:cNvSpPr>
            <p:nvPr/>
          </p:nvSpPr>
          <p:spPr bwMode="auto">
            <a:xfrm>
              <a:off x="4114" y="1680"/>
              <a:ext cx="382" cy="8"/>
            </a:xfrm>
            <a:prstGeom prst="rect">
              <a:avLst/>
            </a:prstGeom>
            <a:solidFill>
              <a:srgbClr val="F8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95" name="Picture 2771"/>
            <p:cNvPicPr>
              <a:picLocks noChangeAspect="1" noChangeArrowheads="1"/>
            </p:cNvPicPr>
            <p:nvPr/>
          </p:nvPicPr>
          <p:blipFill>
            <a:blip r:embed="rId3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680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58" name="Rectangle 2772"/>
            <p:cNvSpPr>
              <a:spLocks noChangeArrowheads="1"/>
            </p:cNvSpPr>
            <p:nvPr/>
          </p:nvSpPr>
          <p:spPr bwMode="auto">
            <a:xfrm>
              <a:off x="4114" y="1680"/>
              <a:ext cx="382" cy="8"/>
            </a:xfrm>
            <a:prstGeom prst="rect">
              <a:avLst/>
            </a:prstGeom>
            <a:solidFill>
              <a:srgbClr val="F8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0" name="Rectangle 2773"/>
            <p:cNvSpPr>
              <a:spLocks noChangeArrowheads="1"/>
            </p:cNvSpPr>
            <p:nvPr/>
          </p:nvSpPr>
          <p:spPr bwMode="auto">
            <a:xfrm>
              <a:off x="4114" y="1688"/>
              <a:ext cx="382" cy="8"/>
            </a:xfrm>
            <a:prstGeom prst="rect">
              <a:avLst/>
            </a:prstGeom>
            <a:solidFill>
              <a:srgbClr val="F8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798" name="Picture 2774"/>
            <p:cNvPicPr>
              <a:picLocks noChangeAspect="1" noChangeArrowheads="1"/>
            </p:cNvPicPr>
            <p:nvPr/>
          </p:nvPicPr>
          <p:blipFill>
            <a:blip r:embed="rId3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688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61" name="Rectangle 2775"/>
            <p:cNvSpPr>
              <a:spLocks noChangeArrowheads="1"/>
            </p:cNvSpPr>
            <p:nvPr/>
          </p:nvSpPr>
          <p:spPr bwMode="auto">
            <a:xfrm>
              <a:off x="4114" y="1688"/>
              <a:ext cx="382" cy="8"/>
            </a:xfrm>
            <a:prstGeom prst="rect">
              <a:avLst/>
            </a:prstGeom>
            <a:solidFill>
              <a:srgbClr val="F8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3" name="Rectangle 2776"/>
            <p:cNvSpPr>
              <a:spLocks noChangeArrowheads="1"/>
            </p:cNvSpPr>
            <p:nvPr/>
          </p:nvSpPr>
          <p:spPr bwMode="auto">
            <a:xfrm>
              <a:off x="4114" y="1696"/>
              <a:ext cx="382" cy="7"/>
            </a:xfrm>
            <a:prstGeom prst="rect">
              <a:avLst/>
            </a:prstGeom>
            <a:solidFill>
              <a:srgbClr val="F8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01" name="Picture 2777"/>
            <p:cNvPicPr>
              <a:picLocks noChangeAspect="1" noChangeArrowheads="1"/>
            </p:cNvPicPr>
            <p:nvPr/>
          </p:nvPicPr>
          <p:blipFill>
            <a:blip r:embed="rId3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696"/>
              <a:ext cx="382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64" name="Rectangle 2778"/>
            <p:cNvSpPr>
              <a:spLocks noChangeArrowheads="1"/>
            </p:cNvSpPr>
            <p:nvPr/>
          </p:nvSpPr>
          <p:spPr bwMode="auto">
            <a:xfrm>
              <a:off x="4114" y="1696"/>
              <a:ext cx="382" cy="7"/>
            </a:xfrm>
            <a:prstGeom prst="rect">
              <a:avLst/>
            </a:prstGeom>
            <a:solidFill>
              <a:srgbClr val="F8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6" name="Rectangle 2779"/>
            <p:cNvSpPr>
              <a:spLocks noChangeArrowheads="1"/>
            </p:cNvSpPr>
            <p:nvPr/>
          </p:nvSpPr>
          <p:spPr bwMode="auto">
            <a:xfrm>
              <a:off x="4114" y="1703"/>
              <a:ext cx="382" cy="8"/>
            </a:xfrm>
            <a:prstGeom prst="rect">
              <a:avLst/>
            </a:prstGeom>
            <a:solidFill>
              <a:srgbClr val="F8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04" name="Picture 2780"/>
            <p:cNvPicPr>
              <a:picLocks noChangeAspect="1" noChangeArrowheads="1"/>
            </p:cNvPicPr>
            <p:nvPr/>
          </p:nvPicPr>
          <p:blipFill>
            <a:blip r:embed="rId3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703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67" name="Rectangle 2781"/>
            <p:cNvSpPr>
              <a:spLocks noChangeArrowheads="1"/>
            </p:cNvSpPr>
            <p:nvPr/>
          </p:nvSpPr>
          <p:spPr bwMode="auto">
            <a:xfrm>
              <a:off x="4114" y="1703"/>
              <a:ext cx="382" cy="8"/>
            </a:xfrm>
            <a:prstGeom prst="rect">
              <a:avLst/>
            </a:prstGeom>
            <a:solidFill>
              <a:srgbClr val="F8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9" name="Rectangle 2782"/>
            <p:cNvSpPr>
              <a:spLocks noChangeArrowheads="1"/>
            </p:cNvSpPr>
            <p:nvPr/>
          </p:nvSpPr>
          <p:spPr bwMode="auto">
            <a:xfrm>
              <a:off x="4114" y="1711"/>
              <a:ext cx="382" cy="8"/>
            </a:xfrm>
            <a:prstGeom prst="rect">
              <a:avLst/>
            </a:prstGeom>
            <a:solidFill>
              <a:srgbClr val="F8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07" name="Picture 2783"/>
            <p:cNvPicPr>
              <a:picLocks noChangeAspect="1" noChangeArrowheads="1"/>
            </p:cNvPicPr>
            <p:nvPr/>
          </p:nvPicPr>
          <p:blipFill>
            <a:blip r:embed="rId3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711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70" name="Rectangle 2784"/>
            <p:cNvSpPr>
              <a:spLocks noChangeArrowheads="1"/>
            </p:cNvSpPr>
            <p:nvPr/>
          </p:nvSpPr>
          <p:spPr bwMode="auto">
            <a:xfrm>
              <a:off x="4114" y="1711"/>
              <a:ext cx="382" cy="8"/>
            </a:xfrm>
            <a:prstGeom prst="rect">
              <a:avLst/>
            </a:prstGeom>
            <a:solidFill>
              <a:srgbClr val="F8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2" name="Rectangle 2785"/>
            <p:cNvSpPr>
              <a:spLocks noChangeArrowheads="1"/>
            </p:cNvSpPr>
            <p:nvPr/>
          </p:nvSpPr>
          <p:spPr bwMode="auto">
            <a:xfrm>
              <a:off x="4114" y="1719"/>
              <a:ext cx="382" cy="7"/>
            </a:xfrm>
            <a:prstGeom prst="rect">
              <a:avLst/>
            </a:prstGeom>
            <a:solidFill>
              <a:srgbClr val="F6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10" name="Picture 2786"/>
            <p:cNvPicPr>
              <a:picLocks noChangeAspect="1" noChangeArrowheads="1"/>
            </p:cNvPicPr>
            <p:nvPr/>
          </p:nvPicPr>
          <p:blipFill>
            <a:blip r:embed="rId3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719"/>
              <a:ext cx="382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73" name="Rectangle 2787"/>
            <p:cNvSpPr>
              <a:spLocks noChangeArrowheads="1"/>
            </p:cNvSpPr>
            <p:nvPr/>
          </p:nvSpPr>
          <p:spPr bwMode="auto">
            <a:xfrm>
              <a:off x="4114" y="1719"/>
              <a:ext cx="382" cy="7"/>
            </a:xfrm>
            <a:prstGeom prst="rect">
              <a:avLst/>
            </a:prstGeom>
            <a:solidFill>
              <a:srgbClr val="F6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5" name="Rectangle 2788"/>
            <p:cNvSpPr>
              <a:spLocks noChangeArrowheads="1"/>
            </p:cNvSpPr>
            <p:nvPr/>
          </p:nvSpPr>
          <p:spPr bwMode="auto">
            <a:xfrm>
              <a:off x="4114" y="1726"/>
              <a:ext cx="382" cy="8"/>
            </a:xfrm>
            <a:prstGeom prst="rect">
              <a:avLst/>
            </a:prstGeom>
            <a:solidFill>
              <a:srgbClr val="F6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13" name="Picture 2789"/>
            <p:cNvPicPr>
              <a:picLocks noChangeAspect="1" noChangeArrowheads="1"/>
            </p:cNvPicPr>
            <p:nvPr/>
          </p:nvPicPr>
          <p:blipFill>
            <a:blip r:embed="rId3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726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76" name="Rectangle 2790"/>
            <p:cNvSpPr>
              <a:spLocks noChangeArrowheads="1"/>
            </p:cNvSpPr>
            <p:nvPr/>
          </p:nvSpPr>
          <p:spPr bwMode="auto">
            <a:xfrm>
              <a:off x="4114" y="1726"/>
              <a:ext cx="382" cy="8"/>
            </a:xfrm>
            <a:prstGeom prst="rect">
              <a:avLst/>
            </a:prstGeom>
            <a:solidFill>
              <a:srgbClr val="F6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8" name="Rectangle 2791"/>
            <p:cNvSpPr>
              <a:spLocks noChangeArrowheads="1"/>
            </p:cNvSpPr>
            <p:nvPr/>
          </p:nvSpPr>
          <p:spPr bwMode="auto">
            <a:xfrm>
              <a:off x="4114" y="1734"/>
              <a:ext cx="382" cy="8"/>
            </a:xfrm>
            <a:prstGeom prst="rect">
              <a:avLst/>
            </a:prstGeom>
            <a:solidFill>
              <a:srgbClr val="F6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16" name="Picture 2792"/>
            <p:cNvPicPr>
              <a:picLocks noChangeAspect="1" noChangeArrowheads="1"/>
            </p:cNvPicPr>
            <p:nvPr/>
          </p:nvPicPr>
          <p:blipFill>
            <a:blip r:embed="rId3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734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79" name="Rectangle 2793"/>
            <p:cNvSpPr>
              <a:spLocks noChangeArrowheads="1"/>
            </p:cNvSpPr>
            <p:nvPr/>
          </p:nvSpPr>
          <p:spPr bwMode="auto">
            <a:xfrm>
              <a:off x="4114" y="1734"/>
              <a:ext cx="382" cy="8"/>
            </a:xfrm>
            <a:prstGeom prst="rect">
              <a:avLst/>
            </a:prstGeom>
            <a:solidFill>
              <a:srgbClr val="F6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1" name="Rectangle 2794"/>
            <p:cNvSpPr>
              <a:spLocks noChangeArrowheads="1"/>
            </p:cNvSpPr>
            <p:nvPr/>
          </p:nvSpPr>
          <p:spPr bwMode="auto">
            <a:xfrm>
              <a:off x="4114" y="1742"/>
              <a:ext cx="382" cy="7"/>
            </a:xfrm>
            <a:prstGeom prst="rect">
              <a:avLst/>
            </a:prstGeom>
            <a:solidFill>
              <a:srgbClr val="F69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19" name="Picture 2795"/>
            <p:cNvPicPr>
              <a:picLocks noChangeAspect="1" noChangeArrowheads="1"/>
            </p:cNvPicPr>
            <p:nvPr/>
          </p:nvPicPr>
          <p:blipFill>
            <a:blip r:embed="rId3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742"/>
              <a:ext cx="382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4" name="Rectangle 2797"/>
            <p:cNvSpPr>
              <a:spLocks noChangeArrowheads="1"/>
            </p:cNvSpPr>
            <p:nvPr/>
          </p:nvSpPr>
          <p:spPr bwMode="auto">
            <a:xfrm>
              <a:off x="4114" y="1749"/>
              <a:ext cx="382" cy="8"/>
            </a:xfrm>
            <a:prstGeom prst="rect">
              <a:avLst/>
            </a:prstGeom>
            <a:solidFill>
              <a:srgbClr val="F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22" name="Picture 2798"/>
            <p:cNvPicPr>
              <a:picLocks noChangeAspect="1" noChangeArrowheads="1"/>
            </p:cNvPicPr>
            <p:nvPr/>
          </p:nvPicPr>
          <p:blipFill>
            <a:blip r:embed="rId3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749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5" name="Rectangle 2799"/>
            <p:cNvSpPr>
              <a:spLocks noChangeArrowheads="1"/>
            </p:cNvSpPr>
            <p:nvPr/>
          </p:nvSpPr>
          <p:spPr bwMode="auto">
            <a:xfrm>
              <a:off x="4114" y="1749"/>
              <a:ext cx="382" cy="8"/>
            </a:xfrm>
            <a:prstGeom prst="rect">
              <a:avLst/>
            </a:prstGeom>
            <a:solidFill>
              <a:srgbClr val="F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7" name="Rectangle 2800"/>
            <p:cNvSpPr>
              <a:spLocks noChangeArrowheads="1"/>
            </p:cNvSpPr>
            <p:nvPr/>
          </p:nvSpPr>
          <p:spPr bwMode="auto">
            <a:xfrm>
              <a:off x="4114" y="1757"/>
              <a:ext cx="382" cy="8"/>
            </a:xfrm>
            <a:prstGeom prst="rect">
              <a:avLst/>
            </a:prstGeom>
            <a:solidFill>
              <a:srgbClr val="F6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25" name="Picture 2801"/>
            <p:cNvPicPr>
              <a:picLocks noChangeAspect="1" noChangeArrowheads="1"/>
            </p:cNvPicPr>
            <p:nvPr/>
          </p:nvPicPr>
          <p:blipFill>
            <a:blip r:embed="rId3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757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8" name="Rectangle 2802"/>
            <p:cNvSpPr>
              <a:spLocks noChangeArrowheads="1"/>
            </p:cNvSpPr>
            <p:nvPr/>
          </p:nvSpPr>
          <p:spPr bwMode="auto">
            <a:xfrm>
              <a:off x="4114" y="1757"/>
              <a:ext cx="382" cy="8"/>
            </a:xfrm>
            <a:prstGeom prst="rect">
              <a:avLst/>
            </a:prstGeom>
            <a:solidFill>
              <a:srgbClr val="F6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" name="Rectangle 2803"/>
            <p:cNvSpPr>
              <a:spLocks noChangeArrowheads="1"/>
            </p:cNvSpPr>
            <p:nvPr/>
          </p:nvSpPr>
          <p:spPr bwMode="auto">
            <a:xfrm>
              <a:off x="4114" y="1765"/>
              <a:ext cx="382" cy="7"/>
            </a:xfrm>
            <a:prstGeom prst="rect">
              <a:avLst/>
            </a:prstGeom>
            <a:solidFill>
              <a:srgbClr val="F3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28" name="Picture 2804"/>
            <p:cNvPicPr>
              <a:picLocks noChangeAspect="1" noChangeArrowheads="1"/>
            </p:cNvPicPr>
            <p:nvPr/>
          </p:nvPicPr>
          <p:blipFill>
            <a:blip r:embed="rId3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765"/>
              <a:ext cx="382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1" name="Rectangle 2805"/>
            <p:cNvSpPr>
              <a:spLocks noChangeArrowheads="1"/>
            </p:cNvSpPr>
            <p:nvPr/>
          </p:nvSpPr>
          <p:spPr bwMode="auto">
            <a:xfrm>
              <a:off x="4114" y="1765"/>
              <a:ext cx="382" cy="7"/>
            </a:xfrm>
            <a:prstGeom prst="rect">
              <a:avLst/>
            </a:prstGeom>
            <a:solidFill>
              <a:srgbClr val="F3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3" name="Rectangle 2806"/>
            <p:cNvSpPr>
              <a:spLocks noChangeArrowheads="1"/>
            </p:cNvSpPr>
            <p:nvPr/>
          </p:nvSpPr>
          <p:spPr bwMode="auto">
            <a:xfrm>
              <a:off x="4114" y="1772"/>
              <a:ext cx="382" cy="8"/>
            </a:xfrm>
            <a:prstGeom prst="rect">
              <a:avLst/>
            </a:prstGeom>
            <a:solidFill>
              <a:srgbClr val="F3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31" name="Picture 2807"/>
            <p:cNvPicPr>
              <a:picLocks noChangeAspect="1" noChangeArrowheads="1"/>
            </p:cNvPicPr>
            <p:nvPr/>
          </p:nvPicPr>
          <p:blipFill>
            <a:blip r:embed="rId3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772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4" name="Rectangle 2808"/>
            <p:cNvSpPr>
              <a:spLocks noChangeArrowheads="1"/>
            </p:cNvSpPr>
            <p:nvPr/>
          </p:nvSpPr>
          <p:spPr bwMode="auto">
            <a:xfrm>
              <a:off x="4114" y="1772"/>
              <a:ext cx="382" cy="8"/>
            </a:xfrm>
            <a:prstGeom prst="rect">
              <a:avLst/>
            </a:prstGeom>
            <a:solidFill>
              <a:srgbClr val="F3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6" name="Rectangle 2809"/>
            <p:cNvSpPr>
              <a:spLocks noChangeArrowheads="1"/>
            </p:cNvSpPr>
            <p:nvPr/>
          </p:nvSpPr>
          <p:spPr bwMode="auto">
            <a:xfrm>
              <a:off x="4114" y="1780"/>
              <a:ext cx="382" cy="7"/>
            </a:xfrm>
            <a:prstGeom prst="rect">
              <a:avLst/>
            </a:prstGeom>
            <a:solidFill>
              <a:srgbClr val="F3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34" name="Picture 2810"/>
            <p:cNvPicPr>
              <a:picLocks noChangeAspect="1" noChangeArrowheads="1"/>
            </p:cNvPicPr>
            <p:nvPr/>
          </p:nvPicPr>
          <p:blipFill>
            <a:blip r:embed="rId37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780"/>
              <a:ext cx="382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7" name="Rectangle 2811"/>
            <p:cNvSpPr>
              <a:spLocks noChangeArrowheads="1"/>
            </p:cNvSpPr>
            <p:nvPr/>
          </p:nvSpPr>
          <p:spPr bwMode="auto">
            <a:xfrm>
              <a:off x="4114" y="1780"/>
              <a:ext cx="382" cy="7"/>
            </a:xfrm>
            <a:prstGeom prst="rect">
              <a:avLst/>
            </a:prstGeom>
            <a:solidFill>
              <a:srgbClr val="F3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" name="Rectangle 2812"/>
            <p:cNvSpPr>
              <a:spLocks noChangeArrowheads="1"/>
            </p:cNvSpPr>
            <p:nvPr/>
          </p:nvSpPr>
          <p:spPr bwMode="auto">
            <a:xfrm>
              <a:off x="4114" y="1787"/>
              <a:ext cx="382" cy="8"/>
            </a:xfrm>
            <a:prstGeom prst="rect">
              <a:avLst/>
            </a:prstGeom>
            <a:solidFill>
              <a:srgbClr val="F3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37" name="Picture 2813"/>
            <p:cNvPicPr>
              <a:picLocks noChangeAspect="1" noChangeArrowheads="1"/>
            </p:cNvPicPr>
            <p:nvPr/>
          </p:nvPicPr>
          <p:blipFill>
            <a:blip r:embed="rId37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787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00" name="Rectangle 2814"/>
            <p:cNvSpPr>
              <a:spLocks noChangeArrowheads="1"/>
            </p:cNvSpPr>
            <p:nvPr/>
          </p:nvSpPr>
          <p:spPr bwMode="auto">
            <a:xfrm>
              <a:off x="4114" y="1787"/>
              <a:ext cx="382" cy="8"/>
            </a:xfrm>
            <a:prstGeom prst="rect">
              <a:avLst/>
            </a:prstGeom>
            <a:solidFill>
              <a:srgbClr val="F3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2" name="Rectangle 2815"/>
            <p:cNvSpPr>
              <a:spLocks noChangeArrowheads="1"/>
            </p:cNvSpPr>
            <p:nvPr/>
          </p:nvSpPr>
          <p:spPr bwMode="auto">
            <a:xfrm>
              <a:off x="4114" y="1795"/>
              <a:ext cx="382" cy="8"/>
            </a:xfrm>
            <a:prstGeom prst="rect">
              <a:avLst/>
            </a:prstGeom>
            <a:solidFill>
              <a:srgbClr val="F3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40" name="Picture 2816"/>
            <p:cNvPicPr>
              <a:picLocks noChangeAspect="1" noChangeArrowheads="1"/>
            </p:cNvPicPr>
            <p:nvPr/>
          </p:nvPicPr>
          <p:blipFill>
            <a:blip r:embed="rId3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795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03" name="Rectangle 2817"/>
            <p:cNvSpPr>
              <a:spLocks noChangeArrowheads="1"/>
            </p:cNvSpPr>
            <p:nvPr/>
          </p:nvSpPr>
          <p:spPr bwMode="auto">
            <a:xfrm>
              <a:off x="4114" y="1795"/>
              <a:ext cx="382" cy="8"/>
            </a:xfrm>
            <a:prstGeom prst="rect">
              <a:avLst/>
            </a:prstGeom>
            <a:solidFill>
              <a:srgbClr val="F3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" name="Rectangle 2818"/>
            <p:cNvSpPr>
              <a:spLocks noChangeArrowheads="1"/>
            </p:cNvSpPr>
            <p:nvPr/>
          </p:nvSpPr>
          <p:spPr bwMode="auto">
            <a:xfrm>
              <a:off x="4114" y="1803"/>
              <a:ext cx="382" cy="7"/>
            </a:xfrm>
            <a:prstGeom prst="rect">
              <a:avLst/>
            </a:prstGeom>
            <a:solidFill>
              <a:srgbClr val="F3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43" name="Picture 2819"/>
            <p:cNvPicPr>
              <a:picLocks noChangeAspect="1" noChangeArrowheads="1"/>
            </p:cNvPicPr>
            <p:nvPr/>
          </p:nvPicPr>
          <p:blipFill>
            <a:blip r:embed="rId37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803"/>
              <a:ext cx="382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06" name="Rectangle 2820"/>
            <p:cNvSpPr>
              <a:spLocks noChangeArrowheads="1"/>
            </p:cNvSpPr>
            <p:nvPr/>
          </p:nvSpPr>
          <p:spPr bwMode="auto">
            <a:xfrm>
              <a:off x="4114" y="1803"/>
              <a:ext cx="382" cy="7"/>
            </a:xfrm>
            <a:prstGeom prst="rect">
              <a:avLst/>
            </a:prstGeom>
            <a:solidFill>
              <a:srgbClr val="F3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" name="Rectangle 2821"/>
            <p:cNvSpPr>
              <a:spLocks noChangeArrowheads="1"/>
            </p:cNvSpPr>
            <p:nvPr/>
          </p:nvSpPr>
          <p:spPr bwMode="auto">
            <a:xfrm>
              <a:off x="4114" y="1810"/>
              <a:ext cx="382" cy="8"/>
            </a:xfrm>
            <a:prstGeom prst="rect">
              <a:avLst/>
            </a:prstGeom>
            <a:solidFill>
              <a:srgbClr val="F3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46" name="Picture 2822"/>
            <p:cNvPicPr>
              <a:picLocks noChangeAspect="1" noChangeArrowheads="1"/>
            </p:cNvPicPr>
            <p:nvPr/>
          </p:nvPicPr>
          <p:blipFill>
            <a:blip r:embed="rId37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810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11" name="Rectangle 2824"/>
            <p:cNvSpPr>
              <a:spLocks noChangeArrowheads="1"/>
            </p:cNvSpPr>
            <p:nvPr/>
          </p:nvSpPr>
          <p:spPr bwMode="auto">
            <a:xfrm>
              <a:off x="4114" y="1818"/>
              <a:ext cx="382" cy="8"/>
            </a:xfrm>
            <a:prstGeom prst="rect">
              <a:avLst/>
            </a:prstGeom>
            <a:solidFill>
              <a:srgbClr val="F3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49" name="Picture 2825"/>
            <p:cNvPicPr>
              <a:picLocks noChangeAspect="1" noChangeArrowheads="1"/>
            </p:cNvPicPr>
            <p:nvPr/>
          </p:nvPicPr>
          <p:blipFill>
            <a:blip r:embed="rId37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818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14" name="Rectangle 2827"/>
            <p:cNvSpPr>
              <a:spLocks noChangeArrowheads="1"/>
            </p:cNvSpPr>
            <p:nvPr/>
          </p:nvSpPr>
          <p:spPr bwMode="auto">
            <a:xfrm>
              <a:off x="4114" y="1826"/>
              <a:ext cx="382" cy="7"/>
            </a:xfrm>
            <a:prstGeom prst="rect">
              <a:avLst/>
            </a:prstGeom>
            <a:solidFill>
              <a:srgbClr val="F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52" name="Picture 2828"/>
            <p:cNvPicPr>
              <a:picLocks noChangeAspect="1" noChangeArrowheads="1"/>
            </p:cNvPicPr>
            <p:nvPr/>
          </p:nvPicPr>
          <p:blipFill>
            <a:blip r:embed="rId37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826"/>
              <a:ext cx="382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15" name="Rectangle 2829"/>
            <p:cNvSpPr>
              <a:spLocks noChangeArrowheads="1"/>
            </p:cNvSpPr>
            <p:nvPr/>
          </p:nvSpPr>
          <p:spPr bwMode="auto">
            <a:xfrm>
              <a:off x="4114" y="1826"/>
              <a:ext cx="382" cy="7"/>
            </a:xfrm>
            <a:prstGeom prst="rect">
              <a:avLst/>
            </a:prstGeom>
            <a:solidFill>
              <a:srgbClr val="F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7" name="Rectangle 2830"/>
            <p:cNvSpPr>
              <a:spLocks noChangeArrowheads="1"/>
            </p:cNvSpPr>
            <p:nvPr/>
          </p:nvSpPr>
          <p:spPr bwMode="auto">
            <a:xfrm>
              <a:off x="4114" y="1833"/>
              <a:ext cx="382" cy="8"/>
            </a:xfrm>
            <a:prstGeom prst="rect">
              <a:avLst/>
            </a:prstGeom>
            <a:solidFill>
              <a:srgbClr val="F3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55" name="Picture 2831"/>
            <p:cNvPicPr>
              <a:picLocks noChangeAspect="1" noChangeArrowheads="1"/>
            </p:cNvPicPr>
            <p:nvPr/>
          </p:nvPicPr>
          <p:blipFill>
            <a:blip r:embed="rId37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833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18" name="Rectangle 2832"/>
            <p:cNvSpPr>
              <a:spLocks noChangeArrowheads="1"/>
            </p:cNvSpPr>
            <p:nvPr/>
          </p:nvSpPr>
          <p:spPr bwMode="auto">
            <a:xfrm>
              <a:off x="4114" y="1833"/>
              <a:ext cx="382" cy="8"/>
            </a:xfrm>
            <a:prstGeom prst="rect">
              <a:avLst/>
            </a:prstGeom>
            <a:solidFill>
              <a:srgbClr val="F3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0" name="Rectangle 2833"/>
            <p:cNvSpPr>
              <a:spLocks noChangeArrowheads="1"/>
            </p:cNvSpPr>
            <p:nvPr/>
          </p:nvSpPr>
          <p:spPr bwMode="auto">
            <a:xfrm>
              <a:off x="4114" y="1841"/>
              <a:ext cx="382" cy="8"/>
            </a:xfrm>
            <a:prstGeom prst="rect">
              <a:avLst/>
            </a:prstGeom>
            <a:solidFill>
              <a:srgbClr val="F1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58" name="Picture 2834"/>
            <p:cNvPicPr>
              <a:picLocks noChangeAspect="1" noChangeArrowheads="1"/>
            </p:cNvPicPr>
            <p:nvPr/>
          </p:nvPicPr>
          <p:blipFill>
            <a:blip r:embed="rId37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841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23" name="Rectangle 2836"/>
            <p:cNvSpPr>
              <a:spLocks noChangeArrowheads="1"/>
            </p:cNvSpPr>
            <p:nvPr/>
          </p:nvSpPr>
          <p:spPr bwMode="auto">
            <a:xfrm>
              <a:off x="4114" y="1849"/>
              <a:ext cx="382" cy="7"/>
            </a:xfrm>
            <a:prstGeom prst="rect">
              <a:avLst/>
            </a:prstGeom>
            <a:solidFill>
              <a:srgbClr val="F1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61" name="Picture 2837"/>
            <p:cNvPicPr>
              <a:picLocks noChangeAspect="1" noChangeArrowheads="1"/>
            </p:cNvPicPr>
            <p:nvPr/>
          </p:nvPicPr>
          <p:blipFill>
            <a:blip r:embed="rId38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849"/>
              <a:ext cx="382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24" name="Rectangle 2838"/>
            <p:cNvSpPr>
              <a:spLocks noChangeArrowheads="1"/>
            </p:cNvSpPr>
            <p:nvPr/>
          </p:nvSpPr>
          <p:spPr bwMode="auto">
            <a:xfrm>
              <a:off x="4114" y="1849"/>
              <a:ext cx="382" cy="7"/>
            </a:xfrm>
            <a:prstGeom prst="rect">
              <a:avLst/>
            </a:prstGeom>
            <a:solidFill>
              <a:srgbClr val="F1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6" name="Rectangle 2839"/>
            <p:cNvSpPr>
              <a:spLocks noChangeArrowheads="1"/>
            </p:cNvSpPr>
            <p:nvPr/>
          </p:nvSpPr>
          <p:spPr bwMode="auto">
            <a:xfrm>
              <a:off x="4114" y="1856"/>
              <a:ext cx="382" cy="8"/>
            </a:xfrm>
            <a:prstGeom prst="rect">
              <a:avLst/>
            </a:prstGeom>
            <a:solidFill>
              <a:srgbClr val="F1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64" name="Picture 2840"/>
            <p:cNvPicPr>
              <a:picLocks noChangeAspect="1" noChangeArrowheads="1"/>
            </p:cNvPicPr>
            <p:nvPr/>
          </p:nvPicPr>
          <p:blipFill>
            <a:blip r:embed="rId38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856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27" name="Rectangle 2841"/>
            <p:cNvSpPr>
              <a:spLocks noChangeArrowheads="1"/>
            </p:cNvSpPr>
            <p:nvPr/>
          </p:nvSpPr>
          <p:spPr bwMode="auto">
            <a:xfrm>
              <a:off x="4114" y="1856"/>
              <a:ext cx="382" cy="8"/>
            </a:xfrm>
            <a:prstGeom prst="rect">
              <a:avLst/>
            </a:prstGeom>
            <a:solidFill>
              <a:srgbClr val="F1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" name="Rectangle 2842"/>
            <p:cNvSpPr>
              <a:spLocks noChangeArrowheads="1"/>
            </p:cNvSpPr>
            <p:nvPr/>
          </p:nvSpPr>
          <p:spPr bwMode="auto">
            <a:xfrm>
              <a:off x="4114" y="1864"/>
              <a:ext cx="382" cy="8"/>
            </a:xfrm>
            <a:prstGeom prst="rect">
              <a:avLst/>
            </a:prstGeom>
            <a:solidFill>
              <a:srgbClr val="F1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67" name="Picture 2843"/>
            <p:cNvPicPr>
              <a:picLocks noChangeAspect="1" noChangeArrowheads="1"/>
            </p:cNvPicPr>
            <p:nvPr/>
          </p:nvPicPr>
          <p:blipFill>
            <a:blip r:embed="rId38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864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30" name="Rectangle 2844"/>
            <p:cNvSpPr>
              <a:spLocks noChangeArrowheads="1"/>
            </p:cNvSpPr>
            <p:nvPr/>
          </p:nvSpPr>
          <p:spPr bwMode="auto">
            <a:xfrm>
              <a:off x="4114" y="1864"/>
              <a:ext cx="382" cy="8"/>
            </a:xfrm>
            <a:prstGeom prst="rect">
              <a:avLst/>
            </a:prstGeom>
            <a:solidFill>
              <a:srgbClr val="F1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" name="Rectangle 2845"/>
            <p:cNvSpPr>
              <a:spLocks noChangeArrowheads="1"/>
            </p:cNvSpPr>
            <p:nvPr/>
          </p:nvSpPr>
          <p:spPr bwMode="auto">
            <a:xfrm>
              <a:off x="4114" y="1872"/>
              <a:ext cx="382" cy="7"/>
            </a:xfrm>
            <a:prstGeom prst="rect">
              <a:avLst/>
            </a:prstGeom>
            <a:solidFill>
              <a:srgbClr val="F1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70" name="Picture 2846"/>
            <p:cNvPicPr>
              <a:picLocks noChangeAspect="1" noChangeArrowheads="1"/>
            </p:cNvPicPr>
            <p:nvPr/>
          </p:nvPicPr>
          <p:blipFill>
            <a:blip r:embed="rId38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872"/>
              <a:ext cx="382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33" name="Rectangle 2847"/>
            <p:cNvSpPr>
              <a:spLocks noChangeArrowheads="1"/>
            </p:cNvSpPr>
            <p:nvPr/>
          </p:nvSpPr>
          <p:spPr bwMode="auto">
            <a:xfrm>
              <a:off x="4114" y="1872"/>
              <a:ext cx="382" cy="7"/>
            </a:xfrm>
            <a:prstGeom prst="rect">
              <a:avLst/>
            </a:prstGeom>
            <a:solidFill>
              <a:srgbClr val="F1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5" name="Rectangle 2848"/>
            <p:cNvSpPr>
              <a:spLocks noChangeArrowheads="1"/>
            </p:cNvSpPr>
            <p:nvPr/>
          </p:nvSpPr>
          <p:spPr bwMode="auto">
            <a:xfrm>
              <a:off x="4114" y="1879"/>
              <a:ext cx="382" cy="8"/>
            </a:xfrm>
            <a:prstGeom prst="rect">
              <a:avLst/>
            </a:prstGeom>
            <a:solidFill>
              <a:srgbClr val="F1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73" name="Picture 2849"/>
            <p:cNvPicPr>
              <a:picLocks noChangeAspect="1" noChangeArrowheads="1"/>
            </p:cNvPicPr>
            <p:nvPr/>
          </p:nvPicPr>
          <p:blipFill>
            <a:blip r:embed="rId38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879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36" name="Rectangle 2850"/>
            <p:cNvSpPr>
              <a:spLocks noChangeArrowheads="1"/>
            </p:cNvSpPr>
            <p:nvPr/>
          </p:nvSpPr>
          <p:spPr bwMode="auto">
            <a:xfrm>
              <a:off x="4114" y="1879"/>
              <a:ext cx="382" cy="8"/>
            </a:xfrm>
            <a:prstGeom prst="rect">
              <a:avLst/>
            </a:prstGeom>
            <a:solidFill>
              <a:srgbClr val="F1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8" name="Rectangle 2851"/>
            <p:cNvSpPr>
              <a:spLocks noChangeArrowheads="1"/>
            </p:cNvSpPr>
            <p:nvPr/>
          </p:nvSpPr>
          <p:spPr bwMode="auto">
            <a:xfrm>
              <a:off x="4114" y="1887"/>
              <a:ext cx="382" cy="7"/>
            </a:xfrm>
            <a:prstGeom prst="rect">
              <a:avLst/>
            </a:prstGeom>
            <a:solidFill>
              <a:srgbClr val="F1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76" name="Picture 2852"/>
            <p:cNvPicPr>
              <a:picLocks noChangeAspect="1" noChangeArrowheads="1"/>
            </p:cNvPicPr>
            <p:nvPr/>
          </p:nvPicPr>
          <p:blipFill>
            <a:blip r:embed="rId38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887"/>
              <a:ext cx="382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39" name="Rectangle 2853"/>
            <p:cNvSpPr>
              <a:spLocks noChangeArrowheads="1"/>
            </p:cNvSpPr>
            <p:nvPr/>
          </p:nvSpPr>
          <p:spPr bwMode="auto">
            <a:xfrm>
              <a:off x="4114" y="1887"/>
              <a:ext cx="382" cy="7"/>
            </a:xfrm>
            <a:prstGeom prst="rect">
              <a:avLst/>
            </a:prstGeom>
            <a:solidFill>
              <a:srgbClr val="F1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1" name="Rectangle 2854"/>
            <p:cNvSpPr>
              <a:spLocks noChangeArrowheads="1"/>
            </p:cNvSpPr>
            <p:nvPr/>
          </p:nvSpPr>
          <p:spPr bwMode="auto">
            <a:xfrm>
              <a:off x="4114" y="1894"/>
              <a:ext cx="382" cy="8"/>
            </a:xfrm>
            <a:prstGeom prst="rect">
              <a:avLst/>
            </a:prstGeom>
            <a:solidFill>
              <a:srgbClr val="EF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79" name="Picture 2855"/>
            <p:cNvPicPr>
              <a:picLocks noChangeAspect="1" noChangeArrowheads="1"/>
            </p:cNvPicPr>
            <p:nvPr/>
          </p:nvPicPr>
          <p:blipFill>
            <a:blip r:embed="rId38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1894"/>
              <a:ext cx="38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42" name="Rectangle 2856"/>
            <p:cNvSpPr>
              <a:spLocks noChangeArrowheads="1"/>
            </p:cNvSpPr>
            <p:nvPr/>
          </p:nvSpPr>
          <p:spPr bwMode="auto">
            <a:xfrm>
              <a:off x="4114" y="1894"/>
              <a:ext cx="382" cy="8"/>
            </a:xfrm>
            <a:prstGeom prst="rect">
              <a:avLst/>
            </a:prstGeom>
            <a:solidFill>
              <a:srgbClr val="EF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4" name="Rectangle 2857"/>
            <p:cNvSpPr>
              <a:spLocks noChangeArrowheads="1"/>
            </p:cNvSpPr>
            <p:nvPr/>
          </p:nvSpPr>
          <p:spPr bwMode="auto">
            <a:xfrm>
              <a:off x="4128" y="1504"/>
              <a:ext cx="361" cy="390"/>
            </a:xfrm>
            <a:prstGeom prst="rect">
              <a:avLst/>
            </a:prstGeom>
            <a:noFill/>
            <a:ln w="2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5" name="Rectangle 2858"/>
            <p:cNvSpPr>
              <a:spLocks noChangeArrowheads="1"/>
            </p:cNvSpPr>
            <p:nvPr/>
          </p:nvSpPr>
          <p:spPr bwMode="auto">
            <a:xfrm>
              <a:off x="4198" y="1551"/>
              <a:ext cx="29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Switch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51" name="Oval 2862"/>
            <p:cNvSpPr>
              <a:spLocks noChangeArrowheads="1"/>
            </p:cNvSpPr>
            <p:nvPr/>
          </p:nvSpPr>
          <p:spPr bwMode="auto">
            <a:xfrm>
              <a:off x="4263" y="1696"/>
              <a:ext cx="26" cy="26"/>
            </a:xfrm>
            <a:prstGeom prst="ellipse">
              <a:avLst/>
            </a:prstGeom>
            <a:noFill/>
            <a:ln w="10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7" name="Oval 2866"/>
            <p:cNvSpPr>
              <a:spLocks noChangeArrowheads="1"/>
            </p:cNvSpPr>
            <p:nvPr/>
          </p:nvSpPr>
          <p:spPr bwMode="auto">
            <a:xfrm>
              <a:off x="4263" y="1785"/>
              <a:ext cx="26" cy="25"/>
            </a:xfrm>
            <a:prstGeom prst="ellipse">
              <a:avLst/>
            </a:prstGeom>
            <a:noFill/>
            <a:ln w="10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3" name="Line 2870"/>
            <p:cNvSpPr>
              <a:spLocks noChangeShapeType="1"/>
            </p:cNvSpPr>
            <p:nvPr/>
          </p:nvSpPr>
          <p:spPr bwMode="auto">
            <a:xfrm>
              <a:off x="4215" y="1710"/>
              <a:ext cx="48" cy="0"/>
            </a:xfrm>
            <a:prstGeom prst="line">
              <a:avLst/>
            </a:prstGeom>
            <a:noFill/>
            <a:ln w="10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36" name="Line 2875"/>
          <p:cNvSpPr>
            <a:spLocks noChangeShapeType="1"/>
          </p:cNvSpPr>
          <p:nvPr/>
        </p:nvSpPr>
        <p:spPr bwMode="auto">
          <a:xfrm>
            <a:off x="6573838" y="2640807"/>
            <a:ext cx="76200" cy="0"/>
          </a:xfrm>
          <a:prstGeom prst="line">
            <a:avLst/>
          </a:prstGeom>
          <a:noFill/>
          <a:ln w="10" cap="rnd">
            <a:solidFill>
              <a:srgbClr val="4040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0" name="Line 2879"/>
          <p:cNvSpPr>
            <a:spLocks noChangeShapeType="1"/>
          </p:cNvSpPr>
          <p:nvPr/>
        </p:nvSpPr>
        <p:spPr bwMode="auto">
          <a:xfrm>
            <a:off x="6791325" y="2570957"/>
            <a:ext cx="103188" cy="0"/>
          </a:xfrm>
          <a:prstGeom prst="line">
            <a:avLst/>
          </a:prstGeom>
          <a:noFill/>
          <a:ln w="10" cap="rnd">
            <a:solidFill>
              <a:srgbClr val="4040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4" name="Line 2883"/>
          <p:cNvSpPr>
            <a:spLocks noChangeShapeType="1"/>
          </p:cNvSpPr>
          <p:nvPr/>
        </p:nvSpPr>
        <p:spPr bwMode="auto">
          <a:xfrm>
            <a:off x="6702425" y="2493169"/>
            <a:ext cx="88900" cy="77788"/>
          </a:xfrm>
          <a:prstGeom prst="line">
            <a:avLst/>
          </a:prstGeom>
          <a:noFill/>
          <a:ln w="1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6" name="Freeform 2885"/>
          <p:cNvSpPr>
            <a:spLocks/>
          </p:cNvSpPr>
          <p:nvPr/>
        </p:nvSpPr>
        <p:spPr bwMode="auto">
          <a:xfrm>
            <a:off x="5764213" y="1812132"/>
            <a:ext cx="546100" cy="658813"/>
          </a:xfrm>
          <a:custGeom>
            <a:avLst/>
            <a:gdLst>
              <a:gd name="T0" fmla="*/ 11 w 722"/>
              <a:gd name="T1" fmla="*/ 0 h 868"/>
              <a:gd name="T2" fmla="*/ 313 w 722"/>
              <a:gd name="T3" fmla="*/ 0 h 868"/>
              <a:gd name="T4" fmla="*/ 324 w 722"/>
              <a:gd name="T5" fmla="*/ 10 h 868"/>
              <a:gd name="T6" fmla="*/ 324 w 722"/>
              <a:gd name="T7" fmla="*/ 857 h 868"/>
              <a:gd name="T8" fmla="*/ 313 w 722"/>
              <a:gd name="T9" fmla="*/ 846 h 868"/>
              <a:gd name="T10" fmla="*/ 711 w 722"/>
              <a:gd name="T11" fmla="*/ 846 h 868"/>
              <a:gd name="T12" fmla="*/ 722 w 722"/>
              <a:gd name="T13" fmla="*/ 857 h 868"/>
              <a:gd name="T14" fmla="*/ 711 w 722"/>
              <a:gd name="T15" fmla="*/ 868 h 868"/>
              <a:gd name="T16" fmla="*/ 313 w 722"/>
              <a:gd name="T17" fmla="*/ 868 h 868"/>
              <a:gd name="T18" fmla="*/ 303 w 722"/>
              <a:gd name="T19" fmla="*/ 857 h 868"/>
              <a:gd name="T20" fmla="*/ 303 w 722"/>
              <a:gd name="T21" fmla="*/ 10 h 868"/>
              <a:gd name="T22" fmla="*/ 313 w 722"/>
              <a:gd name="T23" fmla="*/ 21 h 868"/>
              <a:gd name="T24" fmla="*/ 11 w 722"/>
              <a:gd name="T25" fmla="*/ 21 h 868"/>
              <a:gd name="T26" fmla="*/ 0 w 722"/>
              <a:gd name="T27" fmla="*/ 10 h 868"/>
              <a:gd name="T28" fmla="*/ 11 w 722"/>
              <a:gd name="T29" fmla="*/ 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2" h="868">
                <a:moveTo>
                  <a:pt x="11" y="0"/>
                </a:moveTo>
                <a:lnTo>
                  <a:pt x="313" y="0"/>
                </a:lnTo>
                <a:cubicBezTo>
                  <a:pt x="319" y="0"/>
                  <a:pt x="324" y="4"/>
                  <a:pt x="324" y="10"/>
                </a:cubicBezTo>
                <a:lnTo>
                  <a:pt x="324" y="857"/>
                </a:lnTo>
                <a:lnTo>
                  <a:pt x="313" y="846"/>
                </a:lnTo>
                <a:lnTo>
                  <a:pt x="711" y="846"/>
                </a:lnTo>
                <a:cubicBezTo>
                  <a:pt x="717" y="846"/>
                  <a:pt x="722" y="851"/>
                  <a:pt x="722" y="857"/>
                </a:cubicBezTo>
                <a:cubicBezTo>
                  <a:pt x="722" y="863"/>
                  <a:pt x="717" y="868"/>
                  <a:pt x="711" y="868"/>
                </a:cubicBezTo>
                <a:lnTo>
                  <a:pt x="313" y="868"/>
                </a:lnTo>
                <a:cubicBezTo>
                  <a:pt x="307" y="868"/>
                  <a:pt x="303" y="863"/>
                  <a:pt x="303" y="857"/>
                </a:cubicBezTo>
                <a:lnTo>
                  <a:pt x="303" y="10"/>
                </a:lnTo>
                <a:lnTo>
                  <a:pt x="313" y="21"/>
                </a:lnTo>
                <a:lnTo>
                  <a:pt x="11" y="21"/>
                </a:lnTo>
                <a:cubicBezTo>
                  <a:pt x="5" y="21"/>
                  <a:pt x="0" y="16"/>
                  <a:pt x="0" y="10"/>
                </a:cubicBezTo>
                <a:cubicBezTo>
                  <a:pt x="0" y="4"/>
                  <a:pt x="5" y="0"/>
                  <a:pt x="11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1" name="Freeform 2890"/>
          <p:cNvSpPr>
            <a:spLocks/>
          </p:cNvSpPr>
          <p:nvPr/>
        </p:nvSpPr>
        <p:spPr bwMode="auto">
          <a:xfrm>
            <a:off x="5748338" y="1796257"/>
            <a:ext cx="531813" cy="641350"/>
          </a:xfrm>
          <a:custGeom>
            <a:avLst/>
            <a:gdLst>
              <a:gd name="T0" fmla="*/ 0 w 335"/>
              <a:gd name="T1" fmla="*/ 0 h 404"/>
              <a:gd name="T2" fmla="*/ 145 w 335"/>
              <a:gd name="T3" fmla="*/ 0 h 404"/>
              <a:gd name="T4" fmla="*/ 145 w 335"/>
              <a:gd name="T5" fmla="*/ 404 h 404"/>
              <a:gd name="T6" fmla="*/ 335 w 335"/>
              <a:gd name="T7" fmla="*/ 40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5" h="404">
                <a:moveTo>
                  <a:pt x="0" y="0"/>
                </a:moveTo>
                <a:lnTo>
                  <a:pt x="145" y="0"/>
                </a:lnTo>
                <a:lnTo>
                  <a:pt x="145" y="404"/>
                </a:lnTo>
                <a:lnTo>
                  <a:pt x="335" y="404"/>
                </a:lnTo>
              </a:path>
            </a:pathLst>
          </a:custGeom>
          <a:noFill/>
          <a:ln w="10" cap="rnd">
            <a:solidFill>
              <a:srgbClr val="4040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2" name="Freeform 2891"/>
          <p:cNvSpPr>
            <a:spLocks/>
          </p:cNvSpPr>
          <p:nvPr/>
        </p:nvSpPr>
        <p:spPr bwMode="auto">
          <a:xfrm>
            <a:off x="6265863" y="2382044"/>
            <a:ext cx="169863" cy="112713"/>
          </a:xfrm>
          <a:custGeom>
            <a:avLst/>
            <a:gdLst>
              <a:gd name="T0" fmla="*/ 0 w 107"/>
              <a:gd name="T1" fmla="*/ 0 h 71"/>
              <a:gd name="T2" fmla="*/ 107 w 107"/>
              <a:gd name="T3" fmla="*/ 35 h 71"/>
              <a:gd name="T4" fmla="*/ 0 w 107"/>
              <a:gd name="T5" fmla="*/ 71 h 71"/>
              <a:gd name="T6" fmla="*/ 0 w 107"/>
              <a:gd name="T7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71">
                <a:moveTo>
                  <a:pt x="0" y="0"/>
                </a:moveTo>
                <a:lnTo>
                  <a:pt x="107" y="35"/>
                </a:lnTo>
                <a:lnTo>
                  <a:pt x="0" y="7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3" name="Rectangle 2892"/>
          <p:cNvSpPr>
            <a:spLocks noChangeArrowheads="1"/>
          </p:cNvSpPr>
          <p:nvPr/>
        </p:nvSpPr>
        <p:spPr bwMode="auto">
          <a:xfrm>
            <a:off x="5759450" y="3702844"/>
            <a:ext cx="266700" cy="36513"/>
          </a:xfrm>
          <a:prstGeom prst="rect">
            <a:avLst/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4" name="Freeform 2893"/>
          <p:cNvSpPr>
            <a:spLocks/>
          </p:cNvSpPr>
          <p:nvPr/>
        </p:nvSpPr>
        <p:spPr bwMode="auto">
          <a:xfrm>
            <a:off x="5764213" y="3713957"/>
            <a:ext cx="244475" cy="17463"/>
          </a:xfrm>
          <a:custGeom>
            <a:avLst/>
            <a:gdLst>
              <a:gd name="T0" fmla="*/ 11 w 324"/>
              <a:gd name="T1" fmla="*/ 0 h 22"/>
              <a:gd name="T2" fmla="*/ 313 w 324"/>
              <a:gd name="T3" fmla="*/ 0 h 22"/>
              <a:gd name="T4" fmla="*/ 324 w 324"/>
              <a:gd name="T5" fmla="*/ 11 h 22"/>
              <a:gd name="T6" fmla="*/ 313 w 324"/>
              <a:gd name="T7" fmla="*/ 22 h 22"/>
              <a:gd name="T8" fmla="*/ 11 w 324"/>
              <a:gd name="T9" fmla="*/ 22 h 22"/>
              <a:gd name="T10" fmla="*/ 0 w 324"/>
              <a:gd name="T11" fmla="*/ 11 h 22"/>
              <a:gd name="T12" fmla="*/ 11 w 324"/>
              <a:gd name="T13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22">
                <a:moveTo>
                  <a:pt x="11" y="0"/>
                </a:moveTo>
                <a:lnTo>
                  <a:pt x="313" y="0"/>
                </a:lnTo>
                <a:cubicBezTo>
                  <a:pt x="319" y="0"/>
                  <a:pt x="324" y="5"/>
                  <a:pt x="324" y="11"/>
                </a:cubicBezTo>
                <a:cubicBezTo>
                  <a:pt x="324" y="17"/>
                  <a:pt x="319" y="22"/>
                  <a:pt x="313" y="22"/>
                </a:cubicBezTo>
                <a:lnTo>
                  <a:pt x="11" y="22"/>
                </a:ln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5" name="Rectangle 2894"/>
          <p:cNvSpPr>
            <a:spLocks noChangeArrowheads="1"/>
          </p:cNvSpPr>
          <p:nvPr/>
        </p:nvSpPr>
        <p:spPr bwMode="auto">
          <a:xfrm>
            <a:off x="5759450" y="3702844"/>
            <a:ext cx="266700" cy="36513"/>
          </a:xfrm>
          <a:prstGeom prst="rect">
            <a:avLst/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6" name="Line 2895"/>
          <p:cNvSpPr>
            <a:spLocks noChangeShapeType="1"/>
          </p:cNvSpPr>
          <p:nvPr/>
        </p:nvSpPr>
        <p:spPr bwMode="auto">
          <a:xfrm>
            <a:off x="5748338" y="3699669"/>
            <a:ext cx="230188" cy="0"/>
          </a:xfrm>
          <a:prstGeom prst="line">
            <a:avLst/>
          </a:prstGeom>
          <a:noFill/>
          <a:ln w="10" cap="rnd">
            <a:solidFill>
              <a:srgbClr val="4040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" name="Freeform 2897"/>
          <p:cNvSpPr>
            <a:spLocks/>
          </p:cNvSpPr>
          <p:nvPr/>
        </p:nvSpPr>
        <p:spPr bwMode="auto">
          <a:xfrm>
            <a:off x="5992813" y="2613819"/>
            <a:ext cx="317500" cy="1117600"/>
          </a:xfrm>
          <a:custGeom>
            <a:avLst/>
            <a:gdLst>
              <a:gd name="T0" fmla="*/ 0 w 419"/>
              <a:gd name="T1" fmla="*/ 1462 h 1473"/>
              <a:gd name="T2" fmla="*/ 0 w 419"/>
              <a:gd name="T3" fmla="*/ 11 h 1473"/>
              <a:gd name="T4" fmla="*/ 10 w 419"/>
              <a:gd name="T5" fmla="*/ 0 h 1473"/>
              <a:gd name="T6" fmla="*/ 408 w 419"/>
              <a:gd name="T7" fmla="*/ 0 h 1473"/>
              <a:gd name="T8" fmla="*/ 419 w 419"/>
              <a:gd name="T9" fmla="*/ 11 h 1473"/>
              <a:gd name="T10" fmla="*/ 408 w 419"/>
              <a:gd name="T11" fmla="*/ 21 h 1473"/>
              <a:gd name="T12" fmla="*/ 10 w 419"/>
              <a:gd name="T13" fmla="*/ 21 h 1473"/>
              <a:gd name="T14" fmla="*/ 21 w 419"/>
              <a:gd name="T15" fmla="*/ 11 h 1473"/>
              <a:gd name="T16" fmla="*/ 21 w 419"/>
              <a:gd name="T17" fmla="*/ 1462 h 1473"/>
              <a:gd name="T18" fmla="*/ 10 w 419"/>
              <a:gd name="T19" fmla="*/ 1473 h 1473"/>
              <a:gd name="T20" fmla="*/ 0 w 419"/>
              <a:gd name="T21" fmla="*/ 1462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9" h="1473">
                <a:moveTo>
                  <a:pt x="0" y="1462"/>
                </a:moveTo>
                <a:lnTo>
                  <a:pt x="0" y="11"/>
                </a:lnTo>
                <a:cubicBezTo>
                  <a:pt x="0" y="5"/>
                  <a:pt x="4" y="0"/>
                  <a:pt x="10" y="0"/>
                </a:cubicBezTo>
                <a:lnTo>
                  <a:pt x="408" y="0"/>
                </a:lnTo>
                <a:cubicBezTo>
                  <a:pt x="414" y="0"/>
                  <a:pt x="419" y="5"/>
                  <a:pt x="419" y="11"/>
                </a:cubicBezTo>
                <a:cubicBezTo>
                  <a:pt x="419" y="16"/>
                  <a:pt x="414" y="21"/>
                  <a:pt x="408" y="21"/>
                </a:cubicBezTo>
                <a:lnTo>
                  <a:pt x="10" y="21"/>
                </a:lnTo>
                <a:lnTo>
                  <a:pt x="21" y="11"/>
                </a:lnTo>
                <a:lnTo>
                  <a:pt x="21" y="1462"/>
                </a:lnTo>
                <a:cubicBezTo>
                  <a:pt x="21" y="1468"/>
                  <a:pt x="16" y="1473"/>
                  <a:pt x="10" y="1473"/>
                </a:cubicBezTo>
                <a:cubicBezTo>
                  <a:pt x="4" y="1473"/>
                  <a:pt x="0" y="1468"/>
                  <a:pt x="0" y="1462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3" name="Freeform 2902"/>
          <p:cNvSpPr>
            <a:spLocks/>
          </p:cNvSpPr>
          <p:nvPr/>
        </p:nvSpPr>
        <p:spPr bwMode="auto">
          <a:xfrm>
            <a:off x="5978525" y="2599532"/>
            <a:ext cx="301625" cy="1100138"/>
          </a:xfrm>
          <a:custGeom>
            <a:avLst/>
            <a:gdLst>
              <a:gd name="T0" fmla="*/ 0 w 190"/>
              <a:gd name="T1" fmla="*/ 693 h 693"/>
              <a:gd name="T2" fmla="*/ 0 w 190"/>
              <a:gd name="T3" fmla="*/ 0 h 693"/>
              <a:gd name="T4" fmla="*/ 190 w 190"/>
              <a:gd name="T5" fmla="*/ 0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" h="693">
                <a:moveTo>
                  <a:pt x="0" y="693"/>
                </a:moveTo>
                <a:lnTo>
                  <a:pt x="0" y="0"/>
                </a:lnTo>
                <a:lnTo>
                  <a:pt x="190" y="0"/>
                </a:lnTo>
              </a:path>
            </a:pathLst>
          </a:custGeom>
          <a:noFill/>
          <a:ln w="10" cap="rnd">
            <a:solidFill>
              <a:srgbClr val="4040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" name="Freeform 2903"/>
          <p:cNvSpPr>
            <a:spLocks/>
          </p:cNvSpPr>
          <p:nvPr/>
        </p:nvSpPr>
        <p:spPr bwMode="auto">
          <a:xfrm>
            <a:off x="6265863" y="2542382"/>
            <a:ext cx="169863" cy="114300"/>
          </a:xfrm>
          <a:custGeom>
            <a:avLst/>
            <a:gdLst>
              <a:gd name="T0" fmla="*/ 0 w 107"/>
              <a:gd name="T1" fmla="*/ 0 h 72"/>
              <a:gd name="T2" fmla="*/ 107 w 107"/>
              <a:gd name="T3" fmla="*/ 36 h 72"/>
              <a:gd name="T4" fmla="*/ 0 w 107"/>
              <a:gd name="T5" fmla="*/ 72 h 72"/>
              <a:gd name="T6" fmla="*/ 0 w 107"/>
              <a:gd name="T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72">
                <a:moveTo>
                  <a:pt x="0" y="0"/>
                </a:moveTo>
                <a:lnTo>
                  <a:pt x="107" y="36"/>
                </a:lnTo>
                <a:lnTo>
                  <a:pt x="0" y="72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9" name="Freeform 2908"/>
          <p:cNvSpPr>
            <a:spLocks/>
          </p:cNvSpPr>
          <p:nvPr/>
        </p:nvSpPr>
        <p:spPr bwMode="auto">
          <a:xfrm>
            <a:off x="7434263" y="2450307"/>
            <a:ext cx="171450" cy="114300"/>
          </a:xfrm>
          <a:custGeom>
            <a:avLst/>
            <a:gdLst>
              <a:gd name="T0" fmla="*/ 0 w 108"/>
              <a:gd name="T1" fmla="*/ 0 h 72"/>
              <a:gd name="T2" fmla="*/ 108 w 108"/>
              <a:gd name="T3" fmla="*/ 36 h 72"/>
              <a:gd name="T4" fmla="*/ 0 w 108"/>
              <a:gd name="T5" fmla="*/ 72 h 72"/>
              <a:gd name="T6" fmla="*/ 0 w 108"/>
              <a:gd name="T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72">
                <a:moveTo>
                  <a:pt x="0" y="0"/>
                </a:moveTo>
                <a:lnTo>
                  <a:pt x="108" y="36"/>
                </a:lnTo>
                <a:lnTo>
                  <a:pt x="0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1" name="Line 2910"/>
          <p:cNvSpPr>
            <a:spLocks noChangeShapeType="1"/>
          </p:cNvSpPr>
          <p:nvPr/>
        </p:nvSpPr>
        <p:spPr bwMode="auto">
          <a:xfrm>
            <a:off x="7008813" y="2485232"/>
            <a:ext cx="417513" cy="0"/>
          </a:xfrm>
          <a:prstGeom prst="line">
            <a:avLst/>
          </a:prstGeom>
          <a:noFill/>
          <a:ln w="10" cap="rnd">
            <a:solidFill>
              <a:srgbClr val="4040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2" name="Freeform 2911"/>
          <p:cNvSpPr>
            <a:spLocks/>
          </p:cNvSpPr>
          <p:nvPr/>
        </p:nvSpPr>
        <p:spPr bwMode="auto">
          <a:xfrm>
            <a:off x="7410450" y="2428082"/>
            <a:ext cx="171450" cy="112713"/>
          </a:xfrm>
          <a:custGeom>
            <a:avLst/>
            <a:gdLst>
              <a:gd name="T0" fmla="*/ 0 w 108"/>
              <a:gd name="T1" fmla="*/ 0 h 71"/>
              <a:gd name="T2" fmla="*/ 108 w 108"/>
              <a:gd name="T3" fmla="*/ 36 h 71"/>
              <a:gd name="T4" fmla="*/ 0 w 108"/>
              <a:gd name="T5" fmla="*/ 71 h 71"/>
              <a:gd name="T6" fmla="*/ 0 w 108"/>
              <a:gd name="T7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71">
                <a:moveTo>
                  <a:pt x="0" y="0"/>
                </a:moveTo>
                <a:lnTo>
                  <a:pt x="108" y="36"/>
                </a:lnTo>
                <a:lnTo>
                  <a:pt x="0" y="7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4" name="Freeform 2913"/>
          <p:cNvSpPr>
            <a:spLocks/>
          </p:cNvSpPr>
          <p:nvPr/>
        </p:nvSpPr>
        <p:spPr bwMode="auto">
          <a:xfrm>
            <a:off x="4430713" y="3072607"/>
            <a:ext cx="3863975" cy="2193925"/>
          </a:xfrm>
          <a:custGeom>
            <a:avLst/>
            <a:gdLst>
              <a:gd name="T0" fmla="*/ 5099 w 5099"/>
              <a:gd name="T1" fmla="*/ 10 h 2893"/>
              <a:gd name="T2" fmla="*/ 5099 w 5099"/>
              <a:gd name="T3" fmla="*/ 2883 h 2893"/>
              <a:gd name="T4" fmla="*/ 5088 w 5099"/>
              <a:gd name="T5" fmla="*/ 2893 h 2893"/>
              <a:gd name="T6" fmla="*/ 11 w 5099"/>
              <a:gd name="T7" fmla="*/ 2893 h 2893"/>
              <a:gd name="T8" fmla="*/ 0 w 5099"/>
              <a:gd name="T9" fmla="*/ 2883 h 2893"/>
              <a:gd name="T10" fmla="*/ 11 w 5099"/>
              <a:gd name="T11" fmla="*/ 2872 h 2893"/>
              <a:gd name="T12" fmla="*/ 5088 w 5099"/>
              <a:gd name="T13" fmla="*/ 2872 h 2893"/>
              <a:gd name="T14" fmla="*/ 5078 w 5099"/>
              <a:gd name="T15" fmla="*/ 2883 h 2893"/>
              <a:gd name="T16" fmla="*/ 5078 w 5099"/>
              <a:gd name="T17" fmla="*/ 10 h 2893"/>
              <a:gd name="T18" fmla="*/ 5088 w 5099"/>
              <a:gd name="T19" fmla="*/ 0 h 2893"/>
              <a:gd name="T20" fmla="*/ 5099 w 5099"/>
              <a:gd name="T21" fmla="*/ 10 h 2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99" h="2893">
                <a:moveTo>
                  <a:pt x="5099" y="10"/>
                </a:moveTo>
                <a:lnTo>
                  <a:pt x="5099" y="2883"/>
                </a:lnTo>
                <a:cubicBezTo>
                  <a:pt x="5099" y="2889"/>
                  <a:pt x="5094" y="2893"/>
                  <a:pt x="5088" y="2893"/>
                </a:cubicBezTo>
                <a:lnTo>
                  <a:pt x="11" y="2893"/>
                </a:lnTo>
                <a:cubicBezTo>
                  <a:pt x="5" y="2893"/>
                  <a:pt x="0" y="2889"/>
                  <a:pt x="0" y="2883"/>
                </a:cubicBezTo>
                <a:cubicBezTo>
                  <a:pt x="0" y="2877"/>
                  <a:pt x="5" y="2872"/>
                  <a:pt x="11" y="2872"/>
                </a:cubicBezTo>
                <a:lnTo>
                  <a:pt x="5088" y="2872"/>
                </a:lnTo>
                <a:lnTo>
                  <a:pt x="5078" y="2883"/>
                </a:lnTo>
                <a:lnTo>
                  <a:pt x="5078" y="10"/>
                </a:lnTo>
                <a:cubicBezTo>
                  <a:pt x="5078" y="4"/>
                  <a:pt x="5082" y="0"/>
                  <a:pt x="5088" y="0"/>
                </a:cubicBezTo>
                <a:cubicBezTo>
                  <a:pt x="5094" y="0"/>
                  <a:pt x="5099" y="4"/>
                  <a:pt x="5099" y="1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9" name="Freeform 2918"/>
          <p:cNvSpPr>
            <a:spLocks/>
          </p:cNvSpPr>
          <p:nvPr/>
        </p:nvSpPr>
        <p:spPr bwMode="auto">
          <a:xfrm>
            <a:off x="4416425" y="3058319"/>
            <a:ext cx="3848100" cy="2176463"/>
          </a:xfrm>
          <a:custGeom>
            <a:avLst/>
            <a:gdLst>
              <a:gd name="T0" fmla="*/ 2424 w 2424"/>
              <a:gd name="T1" fmla="*/ 0 h 1371"/>
              <a:gd name="T2" fmla="*/ 2424 w 2424"/>
              <a:gd name="T3" fmla="*/ 1371 h 1371"/>
              <a:gd name="T4" fmla="*/ 0 w 2424"/>
              <a:gd name="T5" fmla="*/ 1371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24" h="1371">
                <a:moveTo>
                  <a:pt x="2424" y="0"/>
                </a:moveTo>
                <a:lnTo>
                  <a:pt x="2424" y="1371"/>
                </a:lnTo>
                <a:lnTo>
                  <a:pt x="0" y="1371"/>
                </a:lnTo>
              </a:path>
            </a:pathLst>
          </a:custGeom>
          <a:noFill/>
          <a:ln w="10" cap="rnd">
            <a:solidFill>
              <a:srgbClr val="4040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0" name="Freeform 2919"/>
          <p:cNvSpPr>
            <a:spLocks/>
          </p:cNvSpPr>
          <p:nvPr/>
        </p:nvSpPr>
        <p:spPr bwMode="auto">
          <a:xfrm>
            <a:off x="4259263" y="5177632"/>
            <a:ext cx="171450" cy="114300"/>
          </a:xfrm>
          <a:custGeom>
            <a:avLst/>
            <a:gdLst>
              <a:gd name="T0" fmla="*/ 108 w 108"/>
              <a:gd name="T1" fmla="*/ 72 h 72"/>
              <a:gd name="T2" fmla="*/ 0 w 108"/>
              <a:gd name="T3" fmla="*/ 36 h 72"/>
              <a:gd name="T4" fmla="*/ 108 w 108"/>
              <a:gd name="T5" fmla="*/ 0 h 72"/>
              <a:gd name="T6" fmla="*/ 108 w 108"/>
              <a:gd name="T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72">
                <a:moveTo>
                  <a:pt x="108" y="72"/>
                </a:moveTo>
                <a:lnTo>
                  <a:pt x="0" y="36"/>
                </a:lnTo>
                <a:lnTo>
                  <a:pt x="108" y="0"/>
                </a:lnTo>
                <a:lnTo>
                  <a:pt x="108" y="72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2" name="Freeform 2921"/>
          <p:cNvSpPr>
            <a:spLocks/>
          </p:cNvSpPr>
          <p:nvPr/>
        </p:nvSpPr>
        <p:spPr bwMode="auto">
          <a:xfrm>
            <a:off x="2900363" y="894557"/>
            <a:ext cx="5400675" cy="1047750"/>
          </a:xfrm>
          <a:custGeom>
            <a:avLst/>
            <a:gdLst>
              <a:gd name="T0" fmla="*/ 7105 w 7127"/>
              <a:gd name="T1" fmla="*/ 1371 h 1382"/>
              <a:gd name="T2" fmla="*/ 7105 w 7127"/>
              <a:gd name="T3" fmla="*/ 11 h 1382"/>
              <a:gd name="T4" fmla="*/ 7116 w 7127"/>
              <a:gd name="T5" fmla="*/ 22 h 1382"/>
              <a:gd name="T6" fmla="*/ 10 w 7127"/>
              <a:gd name="T7" fmla="*/ 22 h 1382"/>
              <a:gd name="T8" fmla="*/ 21 w 7127"/>
              <a:gd name="T9" fmla="*/ 11 h 1382"/>
              <a:gd name="T10" fmla="*/ 21 w 7127"/>
              <a:gd name="T11" fmla="*/ 258 h 1382"/>
              <a:gd name="T12" fmla="*/ 10 w 7127"/>
              <a:gd name="T13" fmla="*/ 269 h 1382"/>
              <a:gd name="T14" fmla="*/ 0 w 7127"/>
              <a:gd name="T15" fmla="*/ 258 h 1382"/>
              <a:gd name="T16" fmla="*/ 0 w 7127"/>
              <a:gd name="T17" fmla="*/ 11 h 1382"/>
              <a:gd name="T18" fmla="*/ 10 w 7127"/>
              <a:gd name="T19" fmla="*/ 0 h 1382"/>
              <a:gd name="T20" fmla="*/ 7116 w 7127"/>
              <a:gd name="T21" fmla="*/ 0 h 1382"/>
              <a:gd name="T22" fmla="*/ 7127 w 7127"/>
              <a:gd name="T23" fmla="*/ 11 h 1382"/>
              <a:gd name="T24" fmla="*/ 7127 w 7127"/>
              <a:gd name="T25" fmla="*/ 1371 h 1382"/>
              <a:gd name="T26" fmla="*/ 7116 w 7127"/>
              <a:gd name="T27" fmla="*/ 1382 h 1382"/>
              <a:gd name="T28" fmla="*/ 7105 w 7127"/>
              <a:gd name="T29" fmla="*/ 1371 h 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127" h="1382">
                <a:moveTo>
                  <a:pt x="7105" y="1371"/>
                </a:moveTo>
                <a:lnTo>
                  <a:pt x="7105" y="11"/>
                </a:lnTo>
                <a:lnTo>
                  <a:pt x="7116" y="22"/>
                </a:lnTo>
                <a:lnTo>
                  <a:pt x="10" y="22"/>
                </a:lnTo>
                <a:lnTo>
                  <a:pt x="21" y="11"/>
                </a:lnTo>
                <a:lnTo>
                  <a:pt x="21" y="258"/>
                </a:lnTo>
                <a:cubicBezTo>
                  <a:pt x="21" y="264"/>
                  <a:pt x="16" y="269"/>
                  <a:pt x="10" y="269"/>
                </a:cubicBezTo>
                <a:cubicBezTo>
                  <a:pt x="4" y="269"/>
                  <a:pt x="0" y="264"/>
                  <a:pt x="0" y="258"/>
                </a:cubicBezTo>
                <a:lnTo>
                  <a:pt x="0" y="11"/>
                </a:lnTo>
                <a:cubicBezTo>
                  <a:pt x="0" y="5"/>
                  <a:pt x="4" y="0"/>
                  <a:pt x="10" y="0"/>
                </a:cubicBezTo>
                <a:lnTo>
                  <a:pt x="7116" y="0"/>
                </a:lnTo>
                <a:cubicBezTo>
                  <a:pt x="7122" y="0"/>
                  <a:pt x="7127" y="5"/>
                  <a:pt x="7127" y="11"/>
                </a:cubicBezTo>
                <a:lnTo>
                  <a:pt x="7127" y="1371"/>
                </a:lnTo>
                <a:cubicBezTo>
                  <a:pt x="7127" y="1377"/>
                  <a:pt x="7122" y="1382"/>
                  <a:pt x="7116" y="1382"/>
                </a:cubicBezTo>
                <a:cubicBezTo>
                  <a:pt x="7110" y="1382"/>
                  <a:pt x="7105" y="1377"/>
                  <a:pt x="7105" y="1371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5" name="Freeform 2924"/>
          <p:cNvSpPr>
            <a:spLocks/>
          </p:cNvSpPr>
          <p:nvPr/>
        </p:nvSpPr>
        <p:spPr bwMode="auto">
          <a:xfrm>
            <a:off x="2851150" y="1075532"/>
            <a:ext cx="112713" cy="171450"/>
          </a:xfrm>
          <a:custGeom>
            <a:avLst/>
            <a:gdLst>
              <a:gd name="T0" fmla="*/ 71 w 71"/>
              <a:gd name="T1" fmla="*/ 0 h 108"/>
              <a:gd name="T2" fmla="*/ 36 w 71"/>
              <a:gd name="T3" fmla="*/ 108 h 108"/>
              <a:gd name="T4" fmla="*/ 0 w 71"/>
              <a:gd name="T5" fmla="*/ 0 h 108"/>
              <a:gd name="T6" fmla="*/ 71 w 71"/>
              <a:gd name="T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108">
                <a:moveTo>
                  <a:pt x="71" y="0"/>
                </a:moveTo>
                <a:lnTo>
                  <a:pt x="36" y="108"/>
                </a:lnTo>
                <a:lnTo>
                  <a:pt x="0" y="0"/>
                </a:lnTo>
                <a:lnTo>
                  <a:pt x="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7" name="Freeform 2926"/>
          <p:cNvSpPr>
            <a:spLocks/>
          </p:cNvSpPr>
          <p:nvPr/>
        </p:nvSpPr>
        <p:spPr bwMode="auto">
          <a:xfrm>
            <a:off x="2884488" y="880269"/>
            <a:ext cx="5384800" cy="1031875"/>
          </a:xfrm>
          <a:custGeom>
            <a:avLst/>
            <a:gdLst>
              <a:gd name="T0" fmla="*/ 3392 w 3392"/>
              <a:gd name="T1" fmla="*/ 650 h 650"/>
              <a:gd name="T2" fmla="*/ 3392 w 3392"/>
              <a:gd name="T3" fmla="*/ 0 h 650"/>
              <a:gd name="T4" fmla="*/ 0 w 3392"/>
              <a:gd name="T5" fmla="*/ 0 h 650"/>
              <a:gd name="T6" fmla="*/ 0 w 3392"/>
              <a:gd name="T7" fmla="*/ 118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92" h="650">
                <a:moveTo>
                  <a:pt x="3392" y="650"/>
                </a:moveTo>
                <a:lnTo>
                  <a:pt x="3392" y="0"/>
                </a:lnTo>
                <a:lnTo>
                  <a:pt x="0" y="0"/>
                </a:lnTo>
                <a:lnTo>
                  <a:pt x="0" y="118"/>
                </a:lnTo>
              </a:path>
            </a:pathLst>
          </a:custGeom>
          <a:noFill/>
          <a:ln w="10" cap="rnd">
            <a:solidFill>
              <a:srgbClr val="4040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8" name="Freeform 2927"/>
          <p:cNvSpPr>
            <a:spLocks/>
          </p:cNvSpPr>
          <p:nvPr/>
        </p:nvSpPr>
        <p:spPr bwMode="auto">
          <a:xfrm>
            <a:off x="2827338" y="1053307"/>
            <a:ext cx="114300" cy="171450"/>
          </a:xfrm>
          <a:custGeom>
            <a:avLst/>
            <a:gdLst>
              <a:gd name="T0" fmla="*/ 72 w 72"/>
              <a:gd name="T1" fmla="*/ 0 h 108"/>
              <a:gd name="T2" fmla="*/ 36 w 72"/>
              <a:gd name="T3" fmla="*/ 108 h 108"/>
              <a:gd name="T4" fmla="*/ 0 w 72"/>
              <a:gd name="T5" fmla="*/ 0 h 108"/>
              <a:gd name="T6" fmla="*/ 72 w 72"/>
              <a:gd name="T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108">
                <a:moveTo>
                  <a:pt x="72" y="0"/>
                </a:moveTo>
                <a:lnTo>
                  <a:pt x="36" y="108"/>
                </a:lnTo>
                <a:lnTo>
                  <a:pt x="0" y="0"/>
                </a:lnTo>
                <a:lnTo>
                  <a:pt x="72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6" name="Rectangle 2226"/>
          <p:cNvSpPr>
            <a:spLocks noChangeArrowheads="1"/>
          </p:cNvSpPr>
          <p:nvPr/>
        </p:nvSpPr>
        <p:spPr bwMode="auto">
          <a:xfrm>
            <a:off x="4537682" y="5299834"/>
            <a:ext cx="86401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Phase Currents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37" name="Rectangle 2226"/>
          <p:cNvSpPr>
            <a:spLocks noChangeArrowheads="1"/>
          </p:cNvSpPr>
          <p:nvPr/>
        </p:nvSpPr>
        <p:spPr bwMode="auto">
          <a:xfrm>
            <a:off x="4274906" y="4797170"/>
            <a:ext cx="83997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Gate Signals, 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38" name="Rectangle 2226"/>
          <p:cNvSpPr>
            <a:spLocks noChangeArrowheads="1"/>
          </p:cNvSpPr>
          <p:nvPr/>
        </p:nvSpPr>
        <p:spPr bwMode="auto">
          <a:xfrm>
            <a:off x="2286000" y="2511473"/>
            <a:ext cx="184665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I</a:t>
            </a:r>
            <a:r>
              <a:rPr lang="en-US" sz="1200" b="1" baseline="300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*</a:t>
            </a:r>
            <a:r>
              <a:rPr lang="en-US" sz="1200" b="1" baseline="-250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d</a:t>
            </a: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  and I</a:t>
            </a:r>
            <a:r>
              <a:rPr lang="en-US" sz="1200" b="1" baseline="300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*</a:t>
            </a:r>
            <a:r>
              <a:rPr lang="en-US" sz="1200" b="1" baseline="-250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q</a:t>
            </a: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Machine Parameters </a:t>
            </a:r>
            <a:r>
              <a:rPr lang="en-US" sz="1100" dirty="0" err="1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Ke</a:t>
            </a: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, </a:t>
            </a:r>
            <a:r>
              <a:rPr lang="en-US" sz="1100" dirty="0" err="1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R,Ld,Lq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843"/>
            <a:ext cx="5748338" cy="629443"/>
          </a:xfrm>
        </p:spPr>
        <p:txBody>
          <a:bodyPr/>
          <a:lstStyle/>
          <a:p>
            <a:r>
              <a:rPr lang="en-US" dirty="0" smtClean="0"/>
              <a:t>Motor Control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7946"/>
      </p:ext>
    </p:extLst>
  </p:cSld>
  <p:clrMapOvr>
    <a:masterClrMapping/>
  </p:clrMapOvr>
</p:sld>
</file>

<file path=ppt/theme/theme1.xml><?xml version="1.0" encoding="utf-8"?>
<a:theme xmlns:a="http://schemas.openxmlformats.org/drawingml/2006/main" name="Nexteer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Nexteer</Template>
  <TotalTime>806</TotalTime>
  <Words>143</Words>
  <Application>Microsoft Office PowerPoint</Application>
  <PresentationFormat>On-screen Show (4:3)</PresentationFormat>
  <Paragraphs>73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</vt:lpstr>
      <vt:lpstr>Motor Control, Sensorless (Position)</vt:lpstr>
      <vt:lpstr>Motor Control System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Kaufmann, Tim</dc:creator>
  <cp:lastModifiedBy>Kaufmann, Tim</cp:lastModifiedBy>
  <cp:revision>12</cp:revision>
  <dcterms:created xsi:type="dcterms:W3CDTF">2014-07-18T19:36:49Z</dcterms:created>
  <dcterms:modified xsi:type="dcterms:W3CDTF">2014-07-23T20:03:05Z</dcterms:modified>
</cp:coreProperties>
</file>