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526" r:id="rId2"/>
    <p:sldId id="531" r:id="rId3"/>
    <p:sldId id="532" r:id="rId4"/>
    <p:sldId id="533" r:id="rId5"/>
    <p:sldId id="534" r:id="rId6"/>
    <p:sldId id="530" r:id="rId7"/>
    <p:sldId id="528" r:id="rId8"/>
    <p:sldId id="529" r:id="rId9"/>
    <p:sldId id="536" r:id="rId10"/>
    <p:sldId id="537" r:id="rId11"/>
    <p:sldId id="535" r:id="rId12"/>
    <p:sldId id="517" r:id="rId13"/>
    <p:sldId id="527" r:id="rId14"/>
  </p:sldIdLst>
  <p:sldSz cx="6858000" cy="9144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C0202"/>
    <a:srgbClr val="E90202"/>
    <a:srgbClr val="000000"/>
    <a:srgbClr val="E31937"/>
    <a:srgbClr val="FE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202" autoAdjust="0"/>
    <p:restoredTop sz="94570" autoAdjust="0"/>
  </p:normalViewPr>
  <p:slideViewPr>
    <p:cSldViewPr>
      <p:cViewPr varScale="1">
        <p:scale>
          <a:sx n="84" d="100"/>
          <a:sy n="84" d="100"/>
        </p:scale>
        <p:origin x="-2460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12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3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r">
              <a:defRPr sz="1200"/>
            </a:lvl1pPr>
          </a:lstStyle>
          <a:p>
            <a:fld id="{4B005080-52BA-4BFB-AEB6-B1FB98662012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3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r">
              <a:defRPr sz="1200"/>
            </a:lvl1pPr>
          </a:lstStyle>
          <a:p>
            <a:fld id="{A98B2446-D81A-45AD-B72E-B38AE0F82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4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defTabSz="929627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953" y="0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algn="r" defTabSz="929627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7575" y="695325"/>
            <a:ext cx="2609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133" y="4408807"/>
            <a:ext cx="5586735" cy="41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7612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defTabSz="929627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953" y="8817612"/>
            <a:ext cx="302746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algn="r" defTabSz="929627">
              <a:defRPr sz="1200"/>
            </a:lvl1pPr>
          </a:lstStyle>
          <a:p>
            <a:fld id="{8BB163D6-C387-4261-A1CD-0FB5B75A4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87575" y="695325"/>
            <a:ext cx="2609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163D6-C387-4261-A1CD-0FB5B75A4D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8" name="Picture 6" descr="TitlePageRev-JMJ_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1" y="1930402"/>
            <a:ext cx="6074569" cy="1682751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6770" y="3759202"/>
            <a:ext cx="5198269" cy="70696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6677" name="Picture 5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900" y="7878233"/>
            <a:ext cx="1771650" cy="899584"/>
          </a:xfrm>
          <a:prstGeom prst="rect">
            <a:avLst/>
          </a:prstGeom>
          <a:noFill/>
        </p:spPr>
      </p:pic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114300" y="8811686"/>
            <a:ext cx="3086100" cy="43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02MY13 - K.</a:t>
            </a:r>
            <a:r>
              <a:rPr lang="en-US" sz="800" baseline="0" dirty="0" smtClean="0"/>
              <a:t> Kidder</a:t>
            </a:r>
            <a:endParaRPr lang="en-US" sz="800" i="1" dirty="0"/>
          </a:p>
          <a:p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668016-39DC-462F-B461-C8B23E2E14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01600"/>
            <a:ext cx="154305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1600"/>
            <a:ext cx="451485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8E7079-54AD-4B12-9807-6F84FFB55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2900" y="101600"/>
            <a:ext cx="44577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2900" y="1727200"/>
            <a:ext cx="302895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86150" y="1727200"/>
            <a:ext cx="302895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2900" y="5130800"/>
            <a:ext cx="302895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6150" y="5130800"/>
            <a:ext cx="302895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080522" y="8811684"/>
            <a:ext cx="514350" cy="304800"/>
          </a:xfrm>
        </p:spPr>
        <p:txBody>
          <a:bodyPr/>
          <a:lstStyle>
            <a:lvl1pPr>
              <a:defRPr/>
            </a:lvl1pPr>
          </a:lstStyle>
          <a:p>
            <a:fld id="{30D91BB5-E3A9-4E9B-B9B0-0C28FDFFE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600"/>
            <a:ext cx="44577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727200"/>
            <a:ext cx="3028950" cy="660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727200"/>
            <a:ext cx="3028950" cy="660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080522" y="8811684"/>
            <a:ext cx="514350" cy="304800"/>
          </a:xfrm>
        </p:spPr>
        <p:txBody>
          <a:bodyPr/>
          <a:lstStyle>
            <a:lvl1pPr>
              <a:defRPr/>
            </a:lvl1pPr>
          </a:lstStyle>
          <a:p>
            <a:fld id="{3C642545-08D7-44A8-A931-5569DCBBAE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600"/>
            <a:ext cx="44577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2900" y="1727200"/>
            <a:ext cx="6172200" cy="6604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80522" y="8811684"/>
            <a:ext cx="514350" cy="304800"/>
          </a:xfrm>
        </p:spPr>
        <p:txBody>
          <a:bodyPr/>
          <a:lstStyle>
            <a:lvl1pPr>
              <a:defRPr/>
            </a:lvl1pPr>
          </a:lstStyle>
          <a:p>
            <a:fld id="{B01CDE6B-7D2A-431F-81D1-E5405283A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ACDFCE-8264-451D-975A-6788818C481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3EDB33-694E-4CC6-B908-EECF4B1A6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302895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727200"/>
            <a:ext cx="3028950" cy="66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2A8E29-9580-4F77-AB25-20965BE601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2CAFC-FA74-43F3-83D6-B0DB42EB7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AEA628-059A-4730-92B8-72C20020D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86CAB8-020A-4A9B-AACE-5E5D049EA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408341-ED97-46B5-892B-1D7DC472F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3AF6C-F819-4F98-817F-806078C9F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61" name="Picture 1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"/>
            <a:ext cx="6858000" cy="1380067"/>
          </a:xfrm>
          <a:prstGeom prst="rect">
            <a:avLst/>
          </a:prstGeom>
          <a:noFill/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1600"/>
            <a:ext cx="44577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6172200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80522" y="8811684"/>
            <a:ext cx="514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26BC0CF-1AAE-4648-A9EB-CB396861AD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962276" y="8839200"/>
            <a:ext cx="1266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800" dirty="0" smtClean="0"/>
              <a:t>13AU14</a:t>
            </a:r>
            <a:endParaRPr lang="en-US" sz="800" dirty="0"/>
          </a:p>
        </p:txBody>
      </p:sp>
      <p:pic>
        <p:nvPicPr>
          <p:cNvPr id="155655" name="Picture 7" descr="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857750" y="249769"/>
            <a:ext cx="1714500" cy="867833"/>
          </a:xfrm>
          <a:prstGeom prst="rect">
            <a:avLst/>
          </a:prstGeom>
          <a:noFill/>
        </p:spPr>
      </p:pic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14300" y="8839200"/>
            <a:ext cx="3086100" cy="4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8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31937"/>
          </a:solidFill>
          <a:latin typeface="Arial" charset="0"/>
        </a:defRPr>
      </a:lvl9pPr>
    </p:titleStyle>
    <p:bodyStyle>
      <a:lvl1pPr marL="231775" indent="-231775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1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4457700" cy="508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ICs Used in HW Sensor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44512"/>
              </p:ext>
            </p:extLst>
          </p:nvPr>
        </p:nvGraphicFramePr>
        <p:xfrm>
          <a:off x="152400" y="533400"/>
          <a:ext cx="6372615" cy="7813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90600"/>
                <a:gridCol w="562515"/>
                <a:gridCol w="538088"/>
                <a:gridCol w="689293"/>
                <a:gridCol w="538088"/>
                <a:gridCol w="605155"/>
                <a:gridCol w="689293"/>
                <a:gridCol w="689293"/>
                <a:gridCol w="689293"/>
                <a:gridCol w="380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Allegro</a:t>
                      </a:r>
                      <a:r>
                        <a:rPr lang="en-US" sz="1200" baseline="0" dirty="0" smtClean="0"/>
                        <a:t> PN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1346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1388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EA</a:t>
                      </a:r>
                      <a:endParaRPr lang="en-US" sz="1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Torque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Analog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PWM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Die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$0.54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$0.779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$0.54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$1.087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$1.079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$1.247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Die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$1.726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$1.996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Harm</a:t>
                      </a:r>
                      <a:r>
                        <a:rPr lang="en-US" sz="1200" baseline="0" dirty="0" smtClean="0"/>
                        <a:t> Comp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Org. Analog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0/2/4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K2xx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CN200, </a:t>
                      </a:r>
                      <a:r>
                        <a:rPr lang="en-US" altLang="ko-KR" sz="1200" dirty="0" smtClean="0">
                          <a:ea typeface="굴림" pitchFamily="34" charset="-127"/>
                        </a:rPr>
                        <a:t>C1xx, BEV, </a:t>
                      </a:r>
                      <a:r>
                        <a:rPr lang="en-US" altLang="ko-KR" sz="1200" dirty="0" err="1" smtClean="0">
                          <a:ea typeface="굴림" pitchFamily="34" charset="-127"/>
                        </a:rPr>
                        <a:t>Fiasa</a:t>
                      </a:r>
                      <a:r>
                        <a:rPr lang="en-US" altLang="ko-KR" sz="1200" dirty="0" smtClean="0">
                          <a:ea typeface="굴림" pitchFamily="34" charset="-127"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2SD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ea typeface="굴림" pitchFamily="34" charset="-127"/>
                        </a:rPr>
                        <a:t>9Bxx,</a:t>
                      </a:r>
                      <a:r>
                        <a:rPr lang="en-US" altLang="ko-KR" sz="1200" baseline="0" dirty="0" smtClean="0">
                          <a:ea typeface="굴림" pitchFamily="34" charset="-127"/>
                        </a:rPr>
                        <a:t> </a:t>
                      </a:r>
                      <a:r>
                        <a:rPr lang="en-US" sz="1200" dirty="0" smtClean="0">
                          <a:ea typeface="굴림" pitchFamily="34" charset="-127"/>
                        </a:rPr>
                        <a:t>9BUx</a:t>
                      </a:r>
                      <a:r>
                        <a:rPr lang="en-US" altLang="ko-KR" sz="1200" dirty="0" smtClean="0">
                          <a:ea typeface="굴림" pitchFamily="34" charset="-127"/>
                        </a:rPr>
                        <a:t> </a:t>
                      </a:r>
                      <a:r>
                        <a:rPr lang="en-US" altLang="ko-KR" sz="1200" dirty="0" smtClean="0">
                          <a:ea typeface="굴림" pitchFamily="34" charset="-127"/>
                        </a:rPr>
                        <a:t>(lvl2)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2DD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ea typeface="굴림" pitchFamily="34" charset="-127"/>
                        </a:rPr>
                        <a:t>550/552 ph2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a typeface="굴림" pitchFamily="34" charset="-127"/>
                        </a:rPr>
                        <a:t>T1xx</a:t>
                      </a:r>
                      <a:r>
                        <a:rPr lang="en-US" sz="1200" dirty="0" smtClean="0">
                          <a:ea typeface="굴림" pitchFamily="34" charset="-127"/>
                        </a:rPr>
                        <a:t>, </a:t>
                      </a:r>
                      <a:r>
                        <a:rPr lang="en-US" sz="1200" dirty="0" smtClean="0">
                          <a:ea typeface="굴림" pitchFamily="34" charset="-127"/>
                        </a:rPr>
                        <a:t>9Cxx (</a:t>
                      </a:r>
                      <a:r>
                        <a:rPr lang="en-US" sz="1200" dirty="0" smtClean="0">
                          <a:ea typeface="굴림" pitchFamily="34" charset="-127"/>
                        </a:rPr>
                        <a:t>lvl3/4)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2DD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5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10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01600"/>
            <a:ext cx="4732020" cy="1219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Ford </a:t>
            </a:r>
            <a:r>
              <a:rPr lang="en-US" altLang="ko-KR" dirty="0" err="1" smtClean="0">
                <a:ea typeface="굴림" pitchFamily="34" charset="-127"/>
              </a:rPr>
              <a:t>LoAA</a:t>
            </a:r>
            <a:r>
              <a:rPr lang="en-US" altLang="ko-KR" dirty="0" smtClean="0">
                <a:ea typeface="굴림" pitchFamily="34" charset="-127"/>
              </a:rPr>
              <a:t> (550/552 ph2) Proposal </a:t>
            </a:r>
            <a:r>
              <a:rPr lang="en-US" altLang="ko-KR" dirty="0" smtClean="0">
                <a:ea typeface="굴림" pitchFamily="34" charset="-127"/>
              </a:rPr>
              <a:t>(24OC14</a:t>
            </a:r>
            <a:r>
              <a:rPr lang="en-US" altLang="ko-KR" dirty="0" smtClean="0">
                <a:ea typeface="굴림" pitchFamily="34" charset="-127"/>
              </a:rPr>
              <a:t>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565734"/>
                  <a:pt x="1671639" y="655819"/>
                </a:cubicBezTo>
                <a:cubicBezTo>
                  <a:pt x="1671242" y="745904"/>
                  <a:pt x="1671639" y="961145"/>
                  <a:pt x="1671639" y="1034567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Vcc2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Gnd2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ChA-T1 (0-5V)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ChA-T2 (0-5V)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ChB-T1 </a:t>
            </a:r>
            <a:r>
              <a:rPr lang="en-US" sz="1400" dirty="0" smtClean="0">
                <a:solidFill>
                  <a:schemeClr val="tx1"/>
                </a:solidFill>
              </a:rPr>
              <a:t>(SENT)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ChB-T2 </a:t>
            </a:r>
            <a:r>
              <a:rPr lang="en-US" sz="1400" dirty="0" smtClean="0">
                <a:solidFill>
                  <a:schemeClr val="tx1"/>
                </a:solidFill>
              </a:rPr>
              <a:t>(SENT)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 (EA3)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81573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62312" y="255617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48766" y="2739531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6"/>
            <a:endCxn id="35" idx="6"/>
          </p:cNvCxnSpPr>
          <p:nvPr/>
        </p:nvCxnSpPr>
        <p:spPr>
          <a:xfrm>
            <a:off x="2357439" y="3210747"/>
            <a:ext cx="1455460" cy="1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3017661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391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8100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48766" y="41910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40119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3853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5478" y="28637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8580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3237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42314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50" name="Rectangle 3"/>
          <p:cNvSpPr/>
          <p:nvPr/>
        </p:nvSpPr>
        <p:spPr>
          <a:xfrm>
            <a:off x="3810537" y="4800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1346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6"/>
          </p:cNvCxnSpPr>
          <p:nvPr/>
        </p:nvCxnSpPr>
        <p:spPr>
          <a:xfrm>
            <a:off x="2348766" y="51816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2"/>
          </p:cNvCxnSpPr>
          <p:nvPr/>
        </p:nvCxnSpPr>
        <p:spPr>
          <a:xfrm>
            <a:off x="4955900" y="50025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3"/>
          </p:cNvCxnSpPr>
          <p:nvPr/>
        </p:nvCxnSpPr>
        <p:spPr>
          <a:xfrm>
            <a:off x="4955900" y="5375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05478" y="48486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405478" y="52220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sp>
        <p:nvSpPr>
          <p:cNvPr id="60" name="Rectangle 3"/>
          <p:cNvSpPr/>
          <p:nvPr/>
        </p:nvSpPr>
        <p:spPr>
          <a:xfrm>
            <a:off x="3810537" y="5562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ChB-T2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endCxn id="60" idx="6"/>
          </p:cNvCxnSpPr>
          <p:nvPr/>
        </p:nvCxnSpPr>
        <p:spPr>
          <a:xfrm>
            <a:off x="2348766" y="59436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2"/>
          </p:cNvCxnSpPr>
          <p:nvPr/>
        </p:nvCxnSpPr>
        <p:spPr>
          <a:xfrm>
            <a:off x="4955900" y="57645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3"/>
          </p:cNvCxnSpPr>
          <p:nvPr/>
        </p:nvCxnSpPr>
        <p:spPr>
          <a:xfrm>
            <a:off x="4955900" y="6137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5478" y="56106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405478" y="59840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60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1600"/>
            <a:ext cx="5862678" cy="1375874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굴림" pitchFamily="34" charset="-127"/>
              </a:rPr>
              <a:t>T1xx, </a:t>
            </a:r>
            <a:r>
              <a:rPr lang="en-US" dirty="0" smtClean="0">
                <a:ea typeface="굴림" pitchFamily="34" charset="-127"/>
              </a:rPr>
              <a:t>9Cxx </a:t>
            </a:r>
            <a:r>
              <a:rPr lang="en-US" dirty="0" smtClean="0">
                <a:ea typeface="굴림" pitchFamily="34" charset="-127"/>
              </a:rPr>
              <a:t>Level 3 proposal </a:t>
            </a:r>
            <a:r>
              <a:rPr lang="en-US" dirty="0" smtClean="0">
                <a:ea typeface="굴림" pitchFamily="34" charset="-127"/>
              </a:rPr>
              <a:t>(24OC14</a:t>
            </a:r>
            <a:r>
              <a:rPr lang="en-US" dirty="0" smtClean="0">
                <a:ea typeface="굴림" pitchFamily="34" charset="-127"/>
              </a:rPr>
              <a:t>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477474"/>
            <a:ext cx="1681131" cy="7210814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6487 w 1681131"/>
              <a:gd name="connsiteY10" fmla="*/ 2282058 h 3968507"/>
              <a:gd name="connsiteX11" fmla="*/ 1668108 w 1681131"/>
              <a:gd name="connsiteY11" fmla="*/ 2574608 h 3968507"/>
              <a:gd name="connsiteX12" fmla="*/ 1681039 w 1681131"/>
              <a:gd name="connsiteY12" fmla="*/ 3213217 h 3968507"/>
              <a:gd name="connsiteX13" fmla="*/ 1674020 w 1681131"/>
              <a:gd name="connsiteY13" fmla="*/ 3355181 h 3968507"/>
              <a:gd name="connsiteX14" fmla="*/ 1676400 w 1681131"/>
              <a:gd name="connsiteY14" fmla="*/ 3962400 h 3968507"/>
              <a:gd name="connsiteX15" fmla="*/ 0 w 1681131"/>
              <a:gd name="connsiteY15" fmla="*/ 3962400 h 3968507"/>
              <a:gd name="connsiteX16" fmla="*/ 0 w 1681131"/>
              <a:gd name="connsiteY16" fmla="*/ 0 h 3968507"/>
              <a:gd name="connsiteX0" fmla="*/ 0 w 1681131"/>
              <a:gd name="connsiteY0" fmla="*/ 8689 h 3977196"/>
              <a:gd name="connsiteX1" fmla="*/ 1676400 w 1681131"/>
              <a:gd name="connsiteY1" fmla="*/ 8689 h 3977196"/>
              <a:gd name="connsiteX2" fmla="*/ 1676400 w 1681131"/>
              <a:gd name="connsiteY2" fmla="*/ 120078 h 3977196"/>
              <a:gd name="connsiteX3" fmla="*/ 1673388 w 1681131"/>
              <a:gd name="connsiteY3" fmla="*/ 331469 h 3977196"/>
              <a:gd name="connsiteX4" fmla="*/ 1674020 w 1681131"/>
              <a:gd name="connsiteY4" fmla="*/ 502748 h 3977196"/>
              <a:gd name="connsiteX5" fmla="*/ 1671639 w 1681131"/>
              <a:gd name="connsiteY5" fmla="*/ 664508 h 3977196"/>
              <a:gd name="connsiteX6" fmla="*/ 1671639 w 1681131"/>
              <a:gd name="connsiteY6" fmla="*/ 789868 h 3977196"/>
              <a:gd name="connsiteX7" fmla="*/ 1675449 w 1681131"/>
              <a:gd name="connsiteY7" fmla="*/ 1398205 h 3977196"/>
              <a:gd name="connsiteX8" fmla="*/ 1671639 w 1681131"/>
              <a:gd name="connsiteY8" fmla="*/ 1861302 h 3977196"/>
              <a:gd name="connsiteX9" fmla="*/ 1671639 w 1681131"/>
              <a:gd name="connsiteY9" fmla="*/ 2075614 h 3977196"/>
              <a:gd name="connsiteX10" fmla="*/ 1666487 w 1681131"/>
              <a:gd name="connsiteY10" fmla="*/ 2290747 h 3977196"/>
              <a:gd name="connsiteX11" fmla="*/ 1668108 w 1681131"/>
              <a:gd name="connsiteY11" fmla="*/ 2583297 h 3977196"/>
              <a:gd name="connsiteX12" fmla="*/ 1681039 w 1681131"/>
              <a:gd name="connsiteY12" fmla="*/ 3221906 h 3977196"/>
              <a:gd name="connsiteX13" fmla="*/ 1674020 w 1681131"/>
              <a:gd name="connsiteY13" fmla="*/ 3363870 h 3977196"/>
              <a:gd name="connsiteX14" fmla="*/ 1676400 w 1681131"/>
              <a:gd name="connsiteY14" fmla="*/ 3971089 h 3977196"/>
              <a:gd name="connsiteX15" fmla="*/ 0 w 1681131"/>
              <a:gd name="connsiteY15" fmla="*/ 3971089 h 3977196"/>
              <a:gd name="connsiteX16" fmla="*/ 0 w 1681131"/>
              <a:gd name="connsiteY16" fmla="*/ 8689 h 3977196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74020 w 1681131"/>
              <a:gd name="connsiteY4" fmla="*/ 499295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64495 w 1681131"/>
              <a:gd name="connsiteY4" fmla="*/ 520220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78782 w 1681131"/>
              <a:gd name="connsiteY4" fmla="*/ 520220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71638 w 1681131"/>
              <a:gd name="connsiteY4" fmla="*/ 521829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81131" h="3973743">
                <a:moveTo>
                  <a:pt x="0" y="5236"/>
                </a:moveTo>
                <a:lnTo>
                  <a:pt x="1676400" y="5236"/>
                </a:lnTo>
                <a:cubicBezTo>
                  <a:pt x="1675606" y="55242"/>
                  <a:pt x="1677194" y="76277"/>
                  <a:pt x="1676400" y="126283"/>
                </a:cubicBezTo>
                <a:cubicBezTo>
                  <a:pt x="1676400" y="187005"/>
                  <a:pt x="1672991" y="-307381"/>
                  <a:pt x="1673388" y="328016"/>
                </a:cubicBezTo>
                <a:cubicBezTo>
                  <a:pt x="1673388" y="400247"/>
                  <a:pt x="1670660" y="460463"/>
                  <a:pt x="1671638" y="521829"/>
                </a:cubicBezTo>
                <a:cubicBezTo>
                  <a:pt x="1672617" y="583196"/>
                  <a:pt x="1671639" y="616957"/>
                  <a:pt x="1671639" y="661055"/>
                </a:cubicBezTo>
                <a:lnTo>
                  <a:pt x="1671639" y="786415"/>
                </a:lnTo>
                <a:lnTo>
                  <a:pt x="1675449" y="1394752"/>
                </a:lnTo>
                <a:lnTo>
                  <a:pt x="1671639" y="1857849"/>
                </a:lnTo>
                <a:cubicBezTo>
                  <a:pt x="1670846" y="2141615"/>
                  <a:pt x="1672498" y="2000587"/>
                  <a:pt x="1671639" y="2072161"/>
                </a:cubicBezTo>
                <a:cubicBezTo>
                  <a:pt x="1670780" y="2143735"/>
                  <a:pt x="1667075" y="2202680"/>
                  <a:pt x="1666487" y="2287294"/>
                </a:cubicBezTo>
                <a:cubicBezTo>
                  <a:pt x="1665899" y="2371908"/>
                  <a:pt x="1665683" y="2424651"/>
                  <a:pt x="1668108" y="2579844"/>
                </a:cubicBezTo>
                <a:cubicBezTo>
                  <a:pt x="1670533" y="2735037"/>
                  <a:pt x="1680054" y="3088358"/>
                  <a:pt x="1681039" y="3218453"/>
                </a:cubicBezTo>
                <a:cubicBezTo>
                  <a:pt x="1682024" y="3348548"/>
                  <a:pt x="1674793" y="3235553"/>
                  <a:pt x="1674020" y="3360417"/>
                </a:cubicBezTo>
                <a:cubicBezTo>
                  <a:pt x="1673247" y="3485281"/>
                  <a:pt x="1676797" y="3354464"/>
                  <a:pt x="1676400" y="3967636"/>
                </a:cubicBezTo>
                <a:cubicBezTo>
                  <a:pt x="1117769" y="3981378"/>
                  <a:pt x="558800" y="3967636"/>
                  <a:pt x="0" y="3967636"/>
                </a:cubicBezTo>
                <a:lnTo>
                  <a:pt x="0" y="52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Vcc2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Gnd2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ChA-T1 (SENT)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CHA-T2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endParaRPr lang="en-US" sz="9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ChB-T1 </a:t>
            </a:r>
            <a:r>
              <a:rPr lang="en-US" sz="1400" dirty="0">
                <a:solidFill>
                  <a:schemeClr val="tx1"/>
                </a:solidFill>
              </a:rPr>
              <a:t>(SENT)</a:t>
            </a: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ChB-T2 </a:t>
            </a:r>
            <a:r>
              <a:rPr lang="en-US" sz="1400" dirty="0">
                <a:solidFill>
                  <a:schemeClr val="tx1"/>
                </a:solidFill>
              </a:rPr>
              <a:t>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err="1">
                <a:solidFill>
                  <a:schemeClr val="tx1"/>
                </a:solidFill>
              </a:rPr>
              <a:t>ChA-Pos</a:t>
            </a:r>
            <a:r>
              <a:rPr lang="en-US" sz="1400" dirty="0">
                <a:solidFill>
                  <a:schemeClr val="tx1"/>
                </a:solidFill>
              </a:rPr>
              <a:t> (SSENT)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ChB-</a:t>
            </a:r>
            <a:r>
              <a:rPr lang="en-US" sz="1400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(SSENT)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143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 (EA4)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280023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2362199" y="2077848"/>
            <a:ext cx="457201" cy="25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247779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5" idx="6"/>
          </p:cNvCxnSpPr>
          <p:nvPr/>
        </p:nvCxnSpPr>
        <p:spPr>
          <a:xfrm>
            <a:off x="2357437" y="2663277"/>
            <a:ext cx="1455461" cy="1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 flipV="1">
            <a:off x="4955899" y="2477311"/>
            <a:ext cx="454301" cy="464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2855334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042023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359818" y="3438263"/>
            <a:ext cx="1453080" cy="2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243953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35959" y="3615845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3234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07283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67756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44621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20" name="Rectangle 3"/>
          <p:cNvSpPr/>
          <p:nvPr/>
        </p:nvSpPr>
        <p:spPr>
          <a:xfrm>
            <a:off x="3810000" y="5562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ChA-P10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3810000" y="6324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ChB-P10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endCxn id="20" idx="6"/>
          </p:cNvCxnSpPr>
          <p:nvPr/>
        </p:nvCxnSpPr>
        <p:spPr>
          <a:xfrm flipV="1">
            <a:off x="2352179" y="5958840"/>
            <a:ext cx="1460182" cy="24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66930" y="8335306"/>
            <a:ext cx="1457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53000" y="5712023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6093023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0621" y="658749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53000" y="689229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2579" y="556724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02579" y="59406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13946" y="636651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13946" y="673989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sp>
        <p:nvSpPr>
          <p:cNvPr id="41" name="Rectangle 3"/>
          <p:cNvSpPr/>
          <p:nvPr/>
        </p:nvSpPr>
        <p:spPr>
          <a:xfrm>
            <a:off x="3829205" y="727329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CHA-P11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3829205" y="80010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ChB-P11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981213" y="742569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81213" y="780669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77467" y="822198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69846" y="852678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30792" y="728091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30792" y="765429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430792" y="8001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30792" y="83743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</a:t>
            </a:r>
            <a:r>
              <a:rPr lang="en-US" sz="1400" dirty="0"/>
              <a:t>2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2370450" y="1620091"/>
            <a:ext cx="457201" cy="25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57437" y="1790022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3"/>
          <p:cNvSpPr/>
          <p:nvPr/>
        </p:nvSpPr>
        <p:spPr>
          <a:xfrm>
            <a:off x="3805815" y="39004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endCxn id="91" idx="6"/>
          </p:cNvCxnSpPr>
          <p:nvPr/>
        </p:nvCxnSpPr>
        <p:spPr>
          <a:xfrm>
            <a:off x="2352715" y="4283665"/>
            <a:ext cx="1455461" cy="1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1" idx="2"/>
            <a:endCxn id="100" idx="1"/>
          </p:cNvCxnSpPr>
          <p:nvPr/>
        </p:nvCxnSpPr>
        <p:spPr>
          <a:xfrm flipV="1">
            <a:off x="4951177" y="4097699"/>
            <a:ext cx="454301" cy="464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1" idx="3"/>
          </p:cNvCxnSpPr>
          <p:nvPr/>
        </p:nvCxnSpPr>
        <p:spPr>
          <a:xfrm>
            <a:off x="4951178" y="4475722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3"/>
          <p:cNvSpPr/>
          <p:nvPr/>
        </p:nvSpPr>
        <p:spPr>
          <a:xfrm>
            <a:off x="3805815" y="46624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355096" y="5058651"/>
            <a:ext cx="1453080" cy="2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6" idx="2"/>
          </p:cNvCxnSpPr>
          <p:nvPr/>
        </p:nvCxnSpPr>
        <p:spPr>
          <a:xfrm>
            <a:off x="4951178" y="48643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31237" y="5236233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405478" y="394381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400756" y="469321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400756" y="429795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400756" y="506659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cxnSp>
        <p:nvCxnSpPr>
          <p:cNvPr id="3" name="Elbow Connector 2"/>
          <p:cNvCxnSpPr>
            <a:stCxn id="41" idx="6"/>
          </p:cNvCxnSpPr>
          <p:nvPr/>
        </p:nvCxnSpPr>
        <p:spPr>
          <a:xfrm flipH="1" flipV="1">
            <a:off x="3276600" y="5970966"/>
            <a:ext cx="554966" cy="1698564"/>
          </a:xfrm>
          <a:prstGeom prst="bentConnector4">
            <a:avLst>
              <a:gd name="adj1" fmla="val 99165"/>
              <a:gd name="adj2" fmla="val 61664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1" idx="6"/>
          </p:cNvCxnSpPr>
          <p:nvPr/>
        </p:nvCxnSpPr>
        <p:spPr>
          <a:xfrm flipH="1">
            <a:off x="2808768" y="6720840"/>
            <a:ext cx="1003593" cy="1614466"/>
          </a:xfrm>
          <a:prstGeom prst="bentConnector4">
            <a:avLst>
              <a:gd name="adj1" fmla="val 98706"/>
              <a:gd name="adj2" fmla="val 61328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T1xx Torque &amp; Position Level 4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03019" y="1752600"/>
            <a:ext cx="1147762" cy="8382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ChA-T1 1346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1754982"/>
            <a:ext cx="1678781" cy="3315885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753"/>
              <a:gd name="connsiteY0" fmla="*/ 0 h 3968507"/>
              <a:gd name="connsiteX1" fmla="*/ 1676400 w 1676753"/>
              <a:gd name="connsiteY1" fmla="*/ 0 h 3968507"/>
              <a:gd name="connsiteX2" fmla="*/ 1674019 w 1676753"/>
              <a:gd name="connsiteY2" fmla="*/ 150019 h 3968507"/>
              <a:gd name="connsiteX3" fmla="*/ 1676400 w 1676753"/>
              <a:gd name="connsiteY3" fmla="*/ 364331 h 3968507"/>
              <a:gd name="connsiteX4" fmla="*/ 1676401 w 1676753"/>
              <a:gd name="connsiteY4" fmla="*/ 705952 h 3968507"/>
              <a:gd name="connsiteX5" fmla="*/ 1671639 w 1676753"/>
              <a:gd name="connsiteY5" fmla="*/ 1000125 h 3968507"/>
              <a:gd name="connsiteX6" fmla="*/ 1671639 w 1676753"/>
              <a:gd name="connsiteY6" fmla="*/ 1226344 h 3968507"/>
              <a:gd name="connsiteX7" fmla="*/ 1671639 w 1676753"/>
              <a:gd name="connsiteY7" fmla="*/ 1440656 h 3968507"/>
              <a:gd name="connsiteX8" fmla="*/ 1671639 w 1676753"/>
              <a:gd name="connsiteY8" fmla="*/ 1852613 h 3968507"/>
              <a:gd name="connsiteX9" fmla="*/ 1671639 w 1676753"/>
              <a:gd name="connsiteY9" fmla="*/ 2066925 h 3968507"/>
              <a:gd name="connsiteX10" fmla="*/ 1671639 w 1676753"/>
              <a:gd name="connsiteY10" fmla="*/ 2281238 h 3968507"/>
              <a:gd name="connsiteX11" fmla="*/ 1674020 w 1676753"/>
              <a:gd name="connsiteY11" fmla="*/ 2919413 h 3968507"/>
              <a:gd name="connsiteX12" fmla="*/ 1674020 w 1676753"/>
              <a:gd name="connsiteY12" fmla="*/ 3355181 h 3968507"/>
              <a:gd name="connsiteX13" fmla="*/ 1676400 w 1676753"/>
              <a:gd name="connsiteY13" fmla="*/ 3962400 h 3968507"/>
              <a:gd name="connsiteX14" fmla="*/ 0 w 1676753"/>
              <a:gd name="connsiteY14" fmla="*/ 3962400 h 3968507"/>
              <a:gd name="connsiteX15" fmla="*/ 0 w 1676753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50019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1639 w 1678781"/>
              <a:gd name="connsiteY6" fmla="*/ 1226344 h 3968507"/>
              <a:gd name="connsiteX7" fmla="*/ 1671639 w 1678781"/>
              <a:gd name="connsiteY7" fmla="*/ 1440656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1639 w 1678781"/>
              <a:gd name="connsiteY6" fmla="*/ 1226344 h 3968507"/>
              <a:gd name="connsiteX7" fmla="*/ 1671639 w 1678781"/>
              <a:gd name="connsiteY7" fmla="*/ 1440656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1639 w 1678781"/>
              <a:gd name="connsiteY6" fmla="*/ 1226344 h 3968507"/>
              <a:gd name="connsiteX7" fmla="*/ 1671639 w 1678781"/>
              <a:gd name="connsiteY7" fmla="*/ 1714249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2066925 h 3968507"/>
              <a:gd name="connsiteX9" fmla="*/ 1671639 w 1678781"/>
              <a:gd name="connsiteY9" fmla="*/ 2281238 h 3968507"/>
              <a:gd name="connsiteX10" fmla="*/ 1674020 w 1678781"/>
              <a:gd name="connsiteY10" fmla="*/ 2919413 h 3968507"/>
              <a:gd name="connsiteX11" fmla="*/ 1674020 w 1678781"/>
              <a:gd name="connsiteY11" fmla="*/ 3355181 h 3968507"/>
              <a:gd name="connsiteX12" fmla="*/ 1676400 w 1678781"/>
              <a:gd name="connsiteY12" fmla="*/ 3962400 h 3968507"/>
              <a:gd name="connsiteX13" fmla="*/ 0 w 1678781"/>
              <a:gd name="connsiteY13" fmla="*/ 3962400 h 3968507"/>
              <a:gd name="connsiteX14" fmla="*/ 0 w 1678781"/>
              <a:gd name="connsiteY14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2281238 h 3968507"/>
              <a:gd name="connsiteX9" fmla="*/ 1674020 w 1678781"/>
              <a:gd name="connsiteY9" fmla="*/ 2919413 h 3968507"/>
              <a:gd name="connsiteX10" fmla="*/ 1674020 w 1678781"/>
              <a:gd name="connsiteY10" fmla="*/ 3355181 h 3968507"/>
              <a:gd name="connsiteX11" fmla="*/ 1676400 w 1678781"/>
              <a:gd name="connsiteY11" fmla="*/ 3962400 h 3968507"/>
              <a:gd name="connsiteX12" fmla="*/ 0 w 1678781"/>
              <a:gd name="connsiteY12" fmla="*/ 3962400 h 3968507"/>
              <a:gd name="connsiteX13" fmla="*/ 0 w 1678781"/>
              <a:gd name="connsiteY13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69257 w 1678781"/>
              <a:gd name="connsiteY8" fmla="*/ 2218539 h 3968507"/>
              <a:gd name="connsiteX9" fmla="*/ 1674020 w 1678781"/>
              <a:gd name="connsiteY9" fmla="*/ 2919413 h 3968507"/>
              <a:gd name="connsiteX10" fmla="*/ 1674020 w 1678781"/>
              <a:gd name="connsiteY10" fmla="*/ 3355181 h 3968507"/>
              <a:gd name="connsiteX11" fmla="*/ 1676400 w 1678781"/>
              <a:gd name="connsiteY11" fmla="*/ 3962400 h 3968507"/>
              <a:gd name="connsiteX12" fmla="*/ 0 w 1678781"/>
              <a:gd name="connsiteY12" fmla="*/ 3962400 h 3968507"/>
              <a:gd name="connsiteX13" fmla="*/ 0 w 1678781"/>
              <a:gd name="connsiteY13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69257 w 1678781"/>
              <a:gd name="connsiteY8" fmla="*/ 2218539 h 3968507"/>
              <a:gd name="connsiteX9" fmla="*/ 1674020 w 1678781"/>
              <a:gd name="connsiteY9" fmla="*/ 3355181 h 3968507"/>
              <a:gd name="connsiteX10" fmla="*/ 1676400 w 1678781"/>
              <a:gd name="connsiteY10" fmla="*/ 3962400 h 3968507"/>
              <a:gd name="connsiteX11" fmla="*/ 0 w 1678781"/>
              <a:gd name="connsiteY11" fmla="*/ 3962400 h 3968507"/>
              <a:gd name="connsiteX12" fmla="*/ 0 w 1678781"/>
              <a:gd name="connsiteY12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78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19961"/>
                  <a:pt x="1674019" y="169967"/>
                </a:cubicBezTo>
                <a:cubicBezTo>
                  <a:pt x="1674019" y="230689"/>
                  <a:pt x="1678384" y="-194117"/>
                  <a:pt x="1678781" y="441280"/>
                </a:cubicBezTo>
                <a:cubicBezTo>
                  <a:pt x="1678781" y="513511"/>
                  <a:pt x="1677195" y="599986"/>
                  <a:pt x="1676401" y="705952"/>
                </a:cubicBezTo>
                <a:cubicBezTo>
                  <a:pt x="1675607" y="811918"/>
                  <a:pt x="1674418" y="1089613"/>
                  <a:pt x="1674021" y="1196769"/>
                </a:cubicBezTo>
                <a:cubicBezTo>
                  <a:pt x="1673624" y="1303925"/>
                  <a:pt x="1674021" y="1383765"/>
                  <a:pt x="1674021" y="1457187"/>
                </a:cubicBezTo>
                <a:lnTo>
                  <a:pt x="1671639" y="1714249"/>
                </a:lnTo>
                <a:lnTo>
                  <a:pt x="1669257" y="2218539"/>
                </a:lnTo>
                <a:cubicBezTo>
                  <a:pt x="1669654" y="2492028"/>
                  <a:pt x="1672830" y="3064538"/>
                  <a:pt x="1674020" y="3355181"/>
                </a:cubicBezTo>
                <a:cubicBezTo>
                  <a:pt x="1675210" y="3645824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Vcc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Gnd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T1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(SENT)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Pos</a:t>
            </a:r>
            <a:r>
              <a:rPr lang="en-US" sz="1400" dirty="0" smtClean="0">
                <a:solidFill>
                  <a:schemeClr val="tx1"/>
                </a:solidFill>
              </a:rPr>
              <a:t> (</a:t>
            </a:r>
            <a:r>
              <a:rPr lang="en-US" sz="1400" dirty="0" err="1" smtClean="0">
                <a:solidFill>
                  <a:schemeClr val="tx1"/>
                </a:solidFill>
              </a:rPr>
              <a:t>Adr</a:t>
            </a:r>
            <a:r>
              <a:rPr lang="en-US" sz="1400" dirty="0" smtClean="0">
                <a:solidFill>
                  <a:schemeClr val="tx1"/>
                </a:solidFill>
              </a:rPr>
              <a:t> 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85801" y="1447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CCA-a (EA4)</a:t>
            </a:r>
            <a:endParaRPr lang="en-US" sz="1600" dirty="0"/>
          </a:p>
        </p:txBody>
      </p:sp>
      <p:cxnSp>
        <p:nvCxnSpPr>
          <p:cNvPr id="4110" name="Straight Connector 4109"/>
          <p:cNvCxnSpPr>
            <a:stCxn id="14" idx="2"/>
            <a:endCxn id="4" idx="6"/>
          </p:cNvCxnSpPr>
          <p:nvPr/>
        </p:nvCxnSpPr>
        <p:spPr>
          <a:xfrm>
            <a:off x="2359818" y="1896997"/>
            <a:ext cx="2745582" cy="20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3"/>
          </p:cNvCxnSpPr>
          <p:nvPr/>
        </p:nvCxnSpPr>
        <p:spPr>
          <a:xfrm flipV="1">
            <a:off x="2364580" y="2111049"/>
            <a:ext cx="2738438" cy="1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4"/>
            <a:endCxn id="4" idx="4"/>
          </p:cNvCxnSpPr>
          <p:nvPr/>
        </p:nvCxnSpPr>
        <p:spPr>
          <a:xfrm>
            <a:off x="2362200" y="2344839"/>
            <a:ext cx="2743200" cy="44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/>
          <p:nvPr/>
        </p:nvSpPr>
        <p:spPr>
          <a:xfrm>
            <a:off x="5105400" y="2590800"/>
            <a:ext cx="11477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14" idx="7"/>
            <a:endCxn id="64" idx="4"/>
          </p:cNvCxnSpPr>
          <p:nvPr/>
        </p:nvCxnSpPr>
        <p:spPr>
          <a:xfrm flipV="1">
            <a:off x="2357438" y="3169444"/>
            <a:ext cx="2750343" cy="17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3"/>
          <p:cNvSpPr/>
          <p:nvPr/>
        </p:nvSpPr>
        <p:spPr>
          <a:xfrm>
            <a:off x="3276600" y="4495800"/>
            <a:ext cx="11477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ChA-P10 1337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3"/>
          <p:cNvSpPr/>
          <p:nvPr/>
        </p:nvSpPr>
        <p:spPr>
          <a:xfrm>
            <a:off x="3278982" y="5248275"/>
            <a:ext cx="11477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ChB-P10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5486400" y="4483453"/>
            <a:ext cx="11477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ChA-P11 1337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5486400" y="5245453"/>
            <a:ext cx="11477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ChB-P11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14" idx="8"/>
            <a:endCxn id="90" idx="4"/>
          </p:cNvCxnSpPr>
          <p:nvPr/>
        </p:nvCxnSpPr>
        <p:spPr>
          <a:xfrm>
            <a:off x="2355056" y="3608681"/>
            <a:ext cx="923925" cy="1465763"/>
          </a:xfrm>
          <a:prstGeom prst="bentConnector3">
            <a:avLst>
              <a:gd name="adj1" fmla="val 226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90" idx="6"/>
          </p:cNvCxnSpPr>
          <p:nvPr/>
        </p:nvCxnSpPr>
        <p:spPr>
          <a:xfrm rot="16200000" flipH="1">
            <a:off x="1790480" y="3157317"/>
            <a:ext cx="2743199" cy="233806"/>
          </a:xfrm>
          <a:prstGeom prst="bentConnector4">
            <a:avLst>
              <a:gd name="adj1" fmla="val 47266"/>
              <a:gd name="adj2" fmla="val 6866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90" idx="5"/>
          </p:cNvCxnSpPr>
          <p:nvPr/>
        </p:nvCxnSpPr>
        <p:spPr>
          <a:xfrm rot="16200000" flipH="1">
            <a:off x="1641313" y="3212936"/>
            <a:ext cx="2737177" cy="533400"/>
          </a:xfrm>
          <a:prstGeom prst="bentConnector4">
            <a:avLst>
              <a:gd name="adj1" fmla="val 43562"/>
              <a:gd name="adj2" fmla="val 364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endCxn id="92" idx="5"/>
          </p:cNvCxnSpPr>
          <p:nvPr/>
        </p:nvCxnSpPr>
        <p:spPr>
          <a:xfrm rot="16200000" flipH="1">
            <a:off x="3742302" y="3091779"/>
            <a:ext cx="2719115" cy="769083"/>
          </a:xfrm>
          <a:prstGeom prst="bentConnector4">
            <a:avLst>
              <a:gd name="adj1" fmla="val 43519"/>
              <a:gd name="adj2" fmla="val -304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92" idx="6"/>
          </p:cNvCxnSpPr>
          <p:nvPr/>
        </p:nvCxnSpPr>
        <p:spPr>
          <a:xfrm rot="16200000" flipH="1">
            <a:off x="3855465" y="3000155"/>
            <a:ext cx="2730853" cy="535781"/>
          </a:xfrm>
          <a:prstGeom prst="bentConnector4">
            <a:avLst>
              <a:gd name="adj1" fmla="val 47253"/>
              <a:gd name="adj2" fmla="val 122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91" idx="6"/>
            <a:endCxn id="58" idx="3"/>
          </p:cNvCxnSpPr>
          <p:nvPr/>
        </p:nvCxnSpPr>
        <p:spPr>
          <a:xfrm flipH="1">
            <a:off x="2366338" y="5398295"/>
            <a:ext cx="915024" cy="1058853"/>
          </a:xfrm>
          <a:prstGeom prst="bentConnector3">
            <a:avLst>
              <a:gd name="adj1" fmla="val 75039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endCxn id="93" idx="5"/>
          </p:cNvCxnSpPr>
          <p:nvPr/>
        </p:nvCxnSpPr>
        <p:spPr>
          <a:xfrm flipV="1">
            <a:off x="2813364" y="5597879"/>
            <a:ext cx="2673037" cy="1285276"/>
          </a:xfrm>
          <a:prstGeom prst="bentConnector3">
            <a:avLst>
              <a:gd name="adj1" fmla="val 74473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endCxn id="93" idx="4"/>
          </p:cNvCxnSpPr>
          <p:nvPr/>
        </p:nvCxnSpPr>
        <p:spPr>
          <a:xfrm flipV="1">
            <a:off x="3045176" y="5824097"/>
            <a:ext cx="2443606" cy="1268437"/>
          </a:xfrm>
          <a:prstGeom prst="bentConnector3">
            <a:avLst>
              <a:gd name="adj1" fmla="val 84956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flipV="1">
            <a:off x="2590801" y="5389757"/>
            <a:ext cx="2897981" cy="1061676"/>
          </a:xfrm>
          <a:prstGeom prst="bentConnector3">
            <a:avLst>
              <a:gd name="adj1" fmla="val 6915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3"/>
          <p:cNvSpPr/>
          <p:nvPr/>
        </p:nvSpPr>
        <p:spPr>
          <a:xfrm>
            <a:off x="683421" y="5447116"/>
            <a:ext cx="1682918" cy="3315885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753"/>
              <a:gd name="connsiteY0" fmla="*/ 0 h 3968507"/>
              <a:gd name="connsiteX1" fmla="*/ 1676400 w 1676753"/>
              <a:gd name="connsiteY1" fmla="*/ 0 h 3968507"/>
              <a:gd name="connsiteX2" fmla="*/ 1674019 w 1676753"/>
              <a:gd name="connsiteY2" fmla="*/ 150019 h 3968507"/>
              <a:gd name="connsiteX3" fmla="*/ 1676400 w 1676753"/>
              <a:gd name="connsiteY3" fmla="*/ 364331 h 3968507"/>
              <a:gd name="connsiteX4" fmla="*/ 1676401 w 1676753"/>
              <a:gd name="connsiteY4" fmla="*/ 705952 h 3968507"/>
              <a:gd name="connsiteX5" fmla="*/ 1671639 w 1676753"/>
              <a:gd name="connsiteY5" fmla="*/ 1000125 h 3968507"/>
              <a:gd name="connsiteX6" fmla="*/ 1671639 w 1676753"/>
              <a:gd name="connsiteY6" fmla="*/ 1226344 h 3968507"/>
              <a:gd name="connsiteX7" fmla="*/ 1671639 w 1676753"/>
              <a:gd name="connsiteY7" fmla="*/ 1440656 h 3968507"/>
              <a:gd name="connsiteX8" fmla="*/ 1671639 w 1676753"/>
              <a:gd name="connsiteY8" fmla="*/ 1852613 h 3968507"/>
              <a:gd name="connsiteX9" fmla="*/ 1671639 w 1676753"/>
              <a:gd name="connsiteY9" fmla="*/ 2066925 h 3968507"/>
              <a:gd name="connsiteX10" fmla="*/ 1671639 w 1676753"/>
              <a:gd name="connsiteY10" fmla="*/ 2281238 h 3968507"/>
              <a:gd name="connsiteX11" fmla="*/ 1674020 w 1676753"/>
              <a:gd name="connsiteY11" fmla="*/ 2919413 h 3968507"/>
              <a:gd name="connsiteX12" fmla="*/ 1674020 w 1676753"/>
              <a:gd name="connsiteY12" fmla="*/ 3355181 h 3968507"/>
              <a:gd name="connsiteX13" fmla="*/ 1676400 w 1676753"/>
              <a:gd name="connsiteY13" fmla="*/ 3962400 h 3968507"/>
              <a:gd name="connsiteX14" fmla="*/ 0 w 1676753"/>
              <a:gd name="connsiteY14" fmla="*/ 3962400 h 3968507"/>
              <a:gd name="connsiteX15" fmla="*/ 0 w 1676753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50019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1639 w 1678781"/>
              <a:gd name="connsiteY6" fmla="*/ 1226344 h 3968507"/>
              <a:gd name="connsiteX7" fmla="*/ 1671639 w 1678781"/>
              <a:gd name="connsiteY7" fmla="*/ 1440656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1639 w 1678781"/>
              <a:gd name="connsiteY6" fmla="*/ 1226344 h 3968507"/>
              <a:gd name="connsiteX7" fmla="*/ 1671639 w 1678781"/>
              <a:gd name="connsiteY7" fmla="*/ 1440656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1639 w 1678781"/>
              <a:gd name="connsiteY6" fmla="*/ 1226344 h 3968507"/>
              <a:gd name="connsiteX7" fmla="*/ 1671639 w 1678781"/>
              <a:gd name="connsiteY7" fmla="*/ 1714249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1639 w 1678781"/>
              <a:gd name="connsiteY5" fmla="*/ 1000125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1852613 h 3968507"/>
              <a:gd name="connsiteX9" fmla="*/ 1671639 w 1678781"/>
              <a:gd name="connsiteY9" fmla="*/ 2066925 h 3968507"/>
              <a:gd name="connsiteX10" fmla="*/ 1671639 w 1678781"/>
              <a:gd name="connsiteY10" fmla="*/ 2281238 h 3968507"/>
              <a:gd name="connsiteX11" fmla="*/ 1674020 w 1678781"/>
              <a:gd name="connsiteY11" fmla="*/ 2919413 h 3968507"/>
              <a:gd name="connsiteX12" fmla="*/ 1674020 w 1678781"/>
              <a:gd name="connsiteY12" fmla="*/ 3355181 h 3968507"/>
              <a:gd name="connsiteX13" fmla="*/ 1676400 w 1678781"/>
              <a:gd name="connsiteY13" fmla="*/ 3962400 h 3968507"/>
              <a:gd name="connsiteX14" fmla="*/ 0 w 1678781"/>
              <a:gd name="connsiteY14" fmla="*/ 3962400 h 3968507"/>
              <a:gd name="connsiteX15" fmla="*/ 0 w 1678781"/>
              <a:gd name="connsiteY15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2066925 h 3968507"/>
              <a:gd name="connsiteX9" fmla="*/ 1671639 w 1678781"/>
              <a:gd name="connsiteY9" fmla="*/ 2281238 h 3968507"/>
              <a:gd name="connsiteX10" fmla="*/ 1674020 w 1678781"/>
              <a:gd name="connsiteY10" fmla="*/ 2919413 h 3968507"/>
              <a:gd name="connsiteX11" fmla="*/ 1674020 w 1678781"/>
              <a:gd name="connsiteY11" fmla="*/ 3355181 h 3968507"/>
              <a:gd name="connsiteX12" fmla="*/ 1676400 w 1678781"/>
              <a:gd name="connsiteY12" fmla="*/ 3962400 h 3968507"/>
              <a:gd name="connsiteX13" fmla="*/ 0 w 1678781"/>
              <a:gd name="connsiteY13" fmla="*/ 3962400 h 3968507"/>
              <a:gd name="connsiteX14" fmla="*/ 0 w 1678781"/>
              <a:gd name="connsiteY14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1639 w 1678781"/>
              <a:gd name="connsiteY8" fmla="*/ 2281238 h 3968507"/>
              <a:gd name="connsiteX9" fmla="*/ 1674020 w 1678781"/>
              <a:gd name="connsiteY9" fmla="*/ 2919413 h 3968507"/>
              <a:gd name="connsiteX10" fmla="*/ 1674020 w 1678781"/>
              <a:gd name="connsiteY10" fmla="*/ 3355181 h 3968507"/>
              <a:gd name="connsiteX11" fmla="*/ 1676400 w 1678781"/>
              <a:gd name="connsiteY11" fmla="*/ 3962400 h 3968507"/>
              <a:gd name="connsiteX12" fmla="*/ 0 w 1678781"/>
              <a:gd name="connsiteY12" fmla="*/ 3962400 h 3968507"/>
              <a:gd name="connsiteX13" fmla="*/ 0 w 1678781"/>
              <a:gd name="connsiteY13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69257 w 1678781"/>
              <a:gd name="connsiteY8" fmla="*/ 2218539 h 3968507"/>
              <a:gd name="connsiteX9" fmla="*/ 1674020 w 1678781"/>
              <a:gd name="connsiteY9" fmla="*/ 2919413 h 3968507"/>
              <a:gd name="connsiteX10" fmla="*/ 1674020 w 1678781"/>
              <a:gd name="connsiteY10" fmla="*/ 3355181 h 3968507"/>
              <a:gd name="connsiteX11" fmla="*/ 1676400 w 1678781"/>
              <a:gd name="connsiteY11" fmla="*/ 3962400 h 3968507"/>
              <a:gd name="connsiteX12" fmla="*/ 0 w 1678781"/>
              <a:gd name="connsiteY12" fmla="*/ 3962400 h 3968507"/>
              <a:gd name="connsiteX13" fmla="*/ 0 w 1678781"/>
              <a:gd name="connsiteY13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69257 w 1678781"/>
              <a:gd name="connsiteY8" fmla="*/ 2218539 h 3968507"/>
              <a:gd name="connsiteX9" fmla="*/ 1674020 w 1678781"/>
              <a:gd name="connsiteY9" fmla="*/ 3355181 h 3968507"/>
              <a:gd name="connsiteX10" fmla="*/ 1676400 w 1678781"/>
              <a:gd name="connsiteY10" fmla="*/ 3962400 h 3968507"/>
              <a:gd name="connsiteX11" fmla="*/ 0 w 1678781"/>
              <a:gd name="connsiteY11" fmla="*/ 3962400 h 3968507"/>
              <a:gd name="connsiteX12" fmla="*/ 0 w 1678781"/>
              <a:gd name="connsiteY12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69257 w 1678781"/>
              <a:gd name="connsiteY8" fmla="*/ 2218539 h 3968507"/>
              <a:gd name="connsiteX9" fmla="*/ 1674020 w 1678781"/>
              <a:gd name="connsiteY9" fmla="*/ 3256144 h 3968507"/>
              <a:gd name="connsiteX10" fmla="*/ 1676400 w 1678781"/>
              <a:gd name="connsiteY10" fmla="*/ 3962400 h 3968507"/>
              <a:gd name="connsiteX11" fmla="*/ 0 w 1678781"/>
              <a:gd name="connsiteY11" fmla="*/ 3962400 h 3968507"/>
              <a:gd name="connsiteX12" fmla="*/ 0 w 1678781"/>
              <a:gd name="connsiteY12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71639 w 1678781"/>
              <a:gd name="connsiteY7" fmla="*/ 1714249 h 3968507"/>
              <a:gd name="connsiteX8" fmla="*/ 1673395 w 1678781"/>
              <a:gd name="connsiteY8" fmla="*/ 2995988 h 3968507"/>
              <a:gd name="connsiteX9" fmla="*/ 1674020 w 1678781"/>
              <a:gd name="connsiteY9" fmla="*/ 3256144 h 3968507"/>
              <a:gd name="connsiteX10" fmla="*/ 1676400 w 1678781"/>
              <a:gd name="connsiteY10" fmla="*/ 3962400 h 3968507"/>
              <a:gd name="connsiteX11" fmla="*/ 0 w 1678781"/>
              <a:gd name="connsiteY11" fmla="*/ 3962400 h 3968507"/>
              <a:gd name="connsiteX12" fmla="*/ 0 w 1678781"/>
              <a:gd name="connsiteY12" fmla="*/ 0 h 3968507"/>
              <a:gd name="connsiteX0" fmla="*/ 0 w 1678781"/>
              <a:gd name="connsiteY0" fmla="*/ 0 h 3968507"/>
              <a:gd name="connsiteX1" fmla="*/ 1676400 w 1678781"/>
              <a:gd name="connsiteY1" fmla="*/ 0 h 3968507"/>
              <a:gd name="connsiteX2" fmla="*/ 1674019 w 1678781"/>
              <a:gd name="connsiteY2" fmla="*/ 169967 h 3968507"/>
              <a:gd name="connsiteX3" fmla="*/ 1678781 w 1678781"/>
              <a:gd name="connsiteY3" fmla="*/ 441280 h 3968507"/>
              <a:gd name="connsiteX4" fmla="*/ 1676401 w 1678781"/>
              <a:gd name="connsiteY4" fmla="*/ 705952 h 3968507"/>
              <a:gd name="connsiteX5" fmla="*/ 1674021 w 1678781"/>
              <a:gd name="connsiteY5" fmla="*/ 1196769 h 3968507"/>
              <a:gd name="connsiteX6" fmla="*/ 1674021 w 1678781"/>
              <a:gd name="connsiteY6" fmla="*/ 1457187 h 3968507"/>
              <a:gd name="connsiteX7" fmla="*/ 1667502 w 1678781"/>
              <a:gd name="connsiteY7" fmla="*/ 2729389 h 3968507"/>
              <a:gd name="connsiteX8" fmla="*/ 1673395 w 1678781"/>
              <a:gd name="connsiteY8" fmla="*/ 2995988 h 3968507"/>
              <a:gd name="connsiteX9" fmla="*/ 1674020 w 1678781"/>
              <a:gd name="connsiteY9" fmla="*/ 3256144 h 3968507"/>
              <a:gd name="connsiteX10" fmla="*/ 1676400 w 1678781"/>
              <a:gd name="connsiteY10" fmla="*/ 3962400 h 3968507"/>
              <a:gd name="connsiteX11" fmla="*/ 0 w 1678781"/>
              <a:gd name="connsiteY11" fmla="*/ 3962400 h 3968507"/>
              <a:gd name="connsiteX12" fmla="*/ 0 w 1678781"/>
              <a:gd name="connsiteY12" fmla="*/ 0 h 3968507"/>
              <a:gd name="connsiteX0" fmla="*/ 0 w 1679946"/>
              <a:gd name="connsiteY0" fmla="*/ 0 h 3968507"/>
              <a:gd name="connsiteX1" fmla="*/ 1676400 w 1679946"/>
              <a:gd name="connsiteY1" fmla="*/ 0 h 3968507"/>
              <a:gd name="connsiteX2" fmla="*/ 1674019 w 1679946"/>
              <a:gd name="connsiteY2" fmla="*/ 169967 h 3968507"/>
              <a:gd name="connsiteX3" fmla="*/ 1678781 w 1679946"/>
              <a:gd name="connsiteY3" fmla="*/ 441280 h 3968507"/>
              <a:gd name="connsiteX4" fmla="*/ 1676401 w 1679946"/>
              <a:gd name="connsiteY4" fmla="*/ 705952 h 3968507"/>
              <a:gd name="connsiteX5" fmla="*/ 1674021 w 1679946"/>
              <a:gd name="connsiteY5" fmla="*/ 1196769 h 3968507"/>
              <a:gd name="connsiteX6" fmla="*/ 1674021 w 1679946"/>
              <a:gd name="connsiteY6" fmla="*/ 1457187 h 3968507"/>
              <a:gd name="connsiteX7" fmla="*/ 1679915 w 1679946"/>
              <a:gd name="connsiteY7" fmla="*/ 2734341 h 3968507"/>
              <a:gd name="connsiteX8" fmla="*/ 1673395 w 1679946"/>
              <a:gd name="connsiteY8" fmla="*/ 2995988 h 3968507"/>
              <a:gd name="connsiteX9" fmla="*/ 1674020 w 1679946"/>
              <a:gd name="connsiteY9" fmla="*/ 3256144 h 3968507"/>
              <a:gd name="connsiteX10" fmla="*/ 1676400 w 1679946"/>
              <a:gd name="connsiteY10" fmla="*/ 3962400 h 3968507"/>
              <a:gd name="connsiteX11" fmla="*/ 0 w 1679946"/>
              <a:gd name="connsiteY11" fmla="*/ 3962400 h 3968507"/>
              <a:gd name="connsiteX12" fmla="*/ 0 w 1679946"/>
              <a:gd name="connsiteY12" fmla="*/ 0 h 3968507"/>
              <a:gd name="connsiteX0" fmla="*/ 0 w 1682680"/>
              <a:gd name="connsiteY0" fmla="*/ 0 h 3968507"/>
              <a:gd name="connsiteX1" fmla="*/ 1676400 w 1682680"/>
              <a:gd name="connsiteY1" fmla="*/ 0 h 3968507"/>
              <a:gd name="connsiteX2" fmla="*/ 1674019 w 1682680"/>
              <a:gd name="connsiteY2" fmla="*/ 169967 h 3968507"/>
              <a:gd name="connsiteX3" fmla="*/ 1678781 w 1682680"/>
              <a:gd name="connsiteY3" fmla="*/ 441280 h 3968507"/>
              <a:gd name="connsiteX4" fmla="*/ 1676401 w 1682680"/>
              <a:gd name="connsiteY4" fmla="*/ 705952 h 3968507"/>
              <a:gd name="connsiteX5" fmla="*/ 1674021 w 1682680"/>
              <a:gd name="connsiteY5" fmla="*/ 1196769 h 3968507"/>
              <a:gd name="connsiteX6" fmla="*/ 1682296 w 1682680"/>
              <a:gd name="connsiteY6" fmla="*/ 2224731 h 3968507"/>
              <a:gd name="connsiteX7" fmla="*/ 1679915 w 1682680"/>
              <a:gd name="connsiteY7" fmla="*/ 2734341 h 3968507"/>
              <a:gd name="connsiteX8" fmla="*/ 1673395 w 1682680"/>
              <a:gd name="connsiteY8" fmla="*/ 2995988 h 3968507"/>
              <a:gd name="connsiteX9" fmla="*/ 1674020 w 1682680"/>
              <a:gd name="connsiteY9" fmla="*/ 3256144 h 3968507"/>
              <a:gd name="connsiteX10" fmla="*/ 1676400 w 1682680"/>
              <a:gd name="connsiteY10" fmla="*/ 3962400 h 3968507"/>
              <a:gd name="connsiteX11" fmla="*/ 0 w 1682680"/>
              <a:gd name="connsiteY11" fmla="*/ 3962400 h 3968507"/>
              <a:gd name="connsiteX12" fmla="*/ 0 w 1682680"/>
              <a:gd name="connsiteY12" fmla="*/ 0 h 3968507"/>
              <a:gd name="connsiteX0" fmla="*/ 0 w 1682680"/>
              <a:gd name="connsiteY0" fmla="*/ 0 h 3968507"/>
              <a:gd name="connsiteX1" fmla="*/ 1676400 w 1682680"/>
              <a:gd name="connsiteY1" fmla="*/ 0 h 3968507"/>
              <a:gd name="connsiteX2" fmla="*/ 1674019 w 1682680"/>
              <a:gd name="connsiteY2" fmla="*/ 169967 h 3968507"/>
              <a:gd name="connsiteX3" fmla="*/ 1678781 w 1682680"/>
              <a:gd name="connsiteY3" fmla="*/ 441280 h 3968507"/>
              <a:gd name="connsiteX4" fmla="*/ 1676401 w 1682680"/>
              <a:gd name="connsiteY4" fmla="*/ 705952 h 3968507"/>
              <a:gd name="connsiteX5" fmla="*/ 1678158 w 1682680"/>
              <a:gd name="connsiteY5" fmla="*/ 1969264 h 3968507"/>
              <a:gd name="connsiteX6" fmla="*/ 1682296 w 1682680"/>
              <a:gd name="connsiteY6" fmla="*/ 2224731 h 3968507"/>
              <a:gd name="connsiteX7" fmla="*/ 1679915 w 1682680"/>
              <a:gd name="connsiteY7" fmla="*/ 2734341 h 3968507"/>
              <a:gd name="connsiteX8" fmla="*/ 1673395 w 1682680"/>
              <a:gd name="connsiteY8" fmla="*/ 2995988 h 3968507"/>
              <a:gd name="connsiteX9" fmla="*/ 1674020 w 1682680"/>
              <a:gd name="connsiteY9" fmla="*/ 3256144 h 3968507"/>
              <a:gd name="connsiteX10" fmla="*/ 1676400 w 1682680"/>
              <a:gd name="connsiteY10" fmla="*/ 3962400 h 3968507"/>
              <a:gd name="connsiteX11" fmla="*/ 0 w 1682680"/>
              <a:gd name="connsiteY11" fmla="*/ 3962400 h 3968507"/>
              <a:gd name="connsiteX12" fmla="*/ 0 w 1682680"/>
              <a:gd name="connsiteY12" fmla="*/ 0 h 3968507"/>
              <a:gd name="connsiteX0" fmla="*/ 0 w 1682680"/>
              <a:gd name="connsiteY0" fmla="*/ 0 h 3968507"/>
              <a:gd name="connsiteX1" fmla="*/ 1676400 w 1682680"/>
              <a:gd name="connsiteY1" fmla="*/ 0 h 3968507"/>
              <a:gd name="connsiteX2" fmla="*/ 1674019 w 1682680"/>
              <a:gd name="connsiteY2" fmla="*/ 169967 h 3968507"/>
              <a:gd name="connsiteX3" fmla="*/ 1678781 w 1682680"/>
              <a:gd name="connsiteY3" fmla="*/ 441280 h 3968507"/>
              <a:gd name="connsiteX4" fmla="*/ 1668126 w 1682680"/>
              <a:gd name="connsiteY4" fmla="*/ 1721092 h 3968507"/>
              <a:gd name="connsiteX5" fmla="*/ 1678158 w 1682680"/>
              <a:gd name="connsiteY5" fmla="*/ 1969264 h 3968507"/>
              <a:gd name="connsiteX6" fmla="*/ 1682296 w 1682680"/>
              <a:gd name="connsiteY6" fmla="*/ 2224731 h 3968507"/>
              <a:gd name="connsiteX7" fmla="*/ 1679915 w 1682680"/>
              <a:gd name="connsiteY7" fmla="*/ 2734341 h 3968507"/>
              <a:gd name="connsiteX8" fmla="*/ 1673395 w 1682680"/>
              <a:gd name="connsiteY8" fmla="*/ 2995988 h 3968507"/>
              <a:gd name="connsiteX9" fmla="*/ 1674020 w 1682680"/>
              <a:gd name="connsiteY9" fmla="*/ 3256144 h 3968507"/>
              <a:gd name="connsiteX10" fmla="*/ 1676400 w 1682680"/>
              <a:gd name="connsiteY10" fmla="*/ 3962400 h 3968507"/>
              <a:gd name="connsiteX11" fmla="*/ 0 w 1682680"/>
              <a:gd name="connsiteY11" fmla="*/ 3962400 h 3968507"/>
              <a:gd name="connsiteX12" fmla="*/ 0 w 1682680"/>
              <a:gd name="connsiteY12" fmla="*/ 0 h 3968507"/>
              <a:gd name="connsiteX0" fmla="*/ 0 w 1682680"/>
              <a:gd name="connsiteY0" fmla="*/ 0 h 3968507"/>
              <a:gd name="connsiteX1" fmla="*/ 1676400 w 1682680"/>
              <a:gd name="connsiteY1" fmla="*/ 0 h 3968507"/>
              <a:gd name="connsiteX2" fmla="*/ 1674019 w 1682680"/>
              <a:gd name="connsiteY2" fmla="*/ 169967 h 3968507"/>
              <a:gd name="connsiteX3" fmla="*/ 1678781 w 1682680"/>
              <a:gd name="connsiteY3" fmla="*/ 441280 h 3968507"/>
              <a:gd name="connsiteX4" fmla="*/ 1680538 w 1682680"/>
              <a:gd name="connsiteY4" fmla="*/ 1721092 h 3968507"/>
              <a:gd name="connsiteX5" fmla="*/ 1678158 w 1682680"/>
              <a:gd name="connsiteY5" fmla="*/ 1969264 h 3968507"/>
              <a:gd name="connsiteX6" fmla="*/ 1682296 w 1682680"/>
              <a:gd name="connsiteY6" fmla="*/ 2224731 h 3968507"/>
              <a:gd name="connsiteX7" fmla="*/ 1679915 w 1682680"/>
              <a:gd name="connsiteY7" fmla="*/ 2734341 h 3968507"/>
              <a:gd name="connsiteX8" fmla="*/ 1673395 w 1682680"/>
              <a:gd name="connsiteY8" fmla="*/ 2995988 h 3968507"/>
              <a:gd name="connsiteX9" fmla="*/ 1674020 w 1682680"/>
              <a:gd name="connsiteY9" fmla="*/ 3256144 h 3968507"/>
              <a:gd name="connsiteX10" fmla="*/ 1676400 w 1682680"/>
              <a:gd name="connsiteY10" fmla="*/ 3962400 h 3968507"/>
              <a:gd name="connsiteX11" fmla="*/ 0 w 1682680"/>
              <a:gd name="connsiteY11" fmla="*/ 3962400 h 3968507"/>
              <a:gd name="connsiteX12" fmla="*/ 0 w 1682680"/>
              <a:gd name="connsiteY12" fmla="*/ 0 h 3968507"/>
              <a:gd name="connsiteX0" fmla="*/ 0 w 1682918"/>
              <a:gd name="connsiteY0" fmla="*/ 0 h 3968507"/>
              <a:gd name="connsiteX1" fmla="*/ 1676400 w 1682918"/>
              <a:gd name="connsiteY1" fmla="*/ 0 h 3968507"/>
              <a:gd name="connsiteX2" fmla="*/ 1674019 w 1682918"/>
              <a:gd name="connsiteY2" fmla="*/ 169967 h 3968507"/>
              <a:gd name="connsiteX3" fmla="*/ 1682918 w 1682918"/>
              <a:gd name="connsiteY3" fmla="*/ 1208823 h 3968507"/>
              <a:gd name="connsiteX4" fmla="*/ 1680538 w 1682918"/>
              <a:gd name="connsiteY4" fmla="*/ 1721092 h 3968507"/>
              <a:gd name="connsiteX5" fmla="*/ 1678158 w 1682918"/>
              <a:gd name="connsiteY5" fmla="*/ 1969264 h 3968507"/>
              <a:gd name="connsiteX6" fmla="*/ 1682296 w 1682918"/>
              <a:gd name="connsiteY6" fmla="*/ 2224731 h 3968507"/>
              <a:gd name="connsiteX7" fmla="*/ 1679915 w 1682918"/>
              <a:gd name="connsiteY7" fmla="*/ 2734341 h 3968507"/>
              <a:gd name="connsiteX8" fmla="*/ 1673395 w 1682918"/>
              <a:gd name="connsiteY8" fmla="*/ 2995988 h 3968507"/>
              <a:gd name="connsiteX9" fmla="*/ 1674020 w 1682918"/>
              <a:gd name="connsiteY9" fmla="*/ 3256144 h 3968507"/>
              <a:gd name="connsiteX10" fmla="*/ 1676400 w 1682918"/>
              <a:gd name="connsiteY10" fmla="*/ 3962400 h 3968507"/>
              <a:gd name="connsiteX11" fmla="*/ 0 w 1682918"/>
              <a:gd name="connsiteY11" fmla="*/ 3962400 h 3968507"/>
              <a:gd name="connsiteX12" fmla="*/ 0 w 1682918"/>
              <a:gd name="connsiteY12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2918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19961"/>
                  <a:pt x="1674019" y="169967"/>
                </a:cubicBezTo>
                <a:cubicBezTo>
                  <a:pt x="1674019" y="230689"/>
                  <a:pt x="1682521" y="573426"/>
                  <a:pt x="1682918" y="1208823"/>
                </a:cubicBezTo>
                <a:cubicBezTo>
                  <a:pt x="1682918" y="1281054"/>
                  <a:pt x="1681332" y="1615126"/>
                  <a:pt x="1680538" y="1721092"/>
                </a:cubicBezTo>
                <a:cubicBezTo>
                  <a:pt x="1679744" y="1827058"/>
                  <a:pt x="1678555" y="1862108"/>
                  <a:pt x="1678158" y="1969264"/>
                </a:cubicBezTo>
                <a:cubicBezTo>
                  <a:pt x="1677761" y="2076420"/>
                  <a:pt x="1682296" y="2151309"/>
                  <a:pt x="1682296" y="2224731"/>
                </a:cubicBezTo>
                <a:cubicBezTo>
                  <a:pt x="1684261" y="2650449"/>
                  <a:pt x="1677950" y="2308623"/>
                  <a:pt x="1679915" y="2734341"/>
                </a:cubicBezTo>
                <a:cubicBezTo>
                  <a:pt x="1680500" y="3161587"/>
                  <a:pt x="1672810" y="2568742"/>
                  <a:pt x="1673395" y="2995988"/>
                </a:cubicBezTo>
                <a:cubicBezTo>
                  <a:pt x="1673792" y="3269477"/>
                  <a:pt x="1673519" y="3095075"/>
                  <a:pt x="1674020" y="3256144"/>
                </a:cubicBezTo>
                <a:cubicBezTo>
                  <a:pt x="1674521" y="3417213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Pos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Adr</a:t>
            </a:r>
            <a:r>
              <a:rPr lang="en-US" sz="1400" dirty="0">
                <a:solidFill>
                  <a:schemeClr val="tx1"/>
                </a:solidFill>
              </a:rPr>
              <a:t> SENT)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Vcc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Gnd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T1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(SENT)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1445" y="51478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CCA-b (EA4)</a:t>
            </a:r>
            <a:endParaRPr lang="en-US" sz="1600" dirty="0"/>
          </a:p>
        </p:txBody>
      </p:sp>
      <p:sp>
        <p:nvSpPr>
          <p:cNvPr id="67" name="Rectangle 3"/>
          <p:cNvSpPr/>
          <p:nvPr/>
        </p:nvSpPr>
        <p:spPr>
          <a:xfrm>
            <a:off x="5407820" y="6781800"/>
            <a:ext cx="11477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ChB-T1 1346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5410200" y="7543800"/>
            <a:ext cx="11477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762" h="762000">
                <a:moveTo>
                  <a:pt x="4762" y="0"/>
                </a:moveTo>
                <a:lnTo>
                  <a:pt x="1147762" y="0"/>
                </a:lnTo>
                <a:lnTo>
                  <a:pt x="1147762" y="762000"/>
                </a:lnTo>
                <a:lnTo>
                  <a:pt x="4762" y="762000"/>
                </a:lnTo>
                <a:cubicBezTo>
                  <a:pt x="6747" y="-6746"/>
                  <a:pt x="2778" y="680641"/>
                  <a:pt x="2381" y="578644"/>
                </a:cubicBezTo>
                <a:cubicBezTo>
                  <a:pt x="1587" y="510382"/>
                  <a:pt x="0" y="423862"/>
                  <a:pt x="0" y="352425"/>
                </a:cubicBezTo>
                <a:cubicBezTo>
                  <a:pt x="0" y="280988"/>
                  <a:pt x="1587" y="208756"/>
                  <a:pt x="2381" y="150019"/>
                </a:cubicBezTo>
                <a:cubicBezTo>
                  <a:pt x="2381" y="-793"/>
                  <a:pt x="6746" y="760809"/>
                  <a:pt x="47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ChB-T2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Elbow Connector 82"/>
          <p:cNvCxnSpPr>
            <a:endCxn id="92" idx="4"/>
          </p:cNvCxnSpPr>
          <p:nvPr/>
        </p:nvCxnSpPr>
        <p:spPr>
          <a:xfrm>
            <a:off x="2547938" y="3608681"/>
            <a:ext cx="2940844" cy="1453416"/>
          </a:xfrm>
          <a:prstGeom prst="bentConnector3">
            <a:avLst>
              <a:gd name="adj1" fmla="val 66877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1" idx="5"/>
            <a:endCxn id="58" idx="4"/>
          </p:cNvCxnSpPr>
          <p:nvPr/>
        </p:nvCxnSpPr>
        <p:spPr>
          <a:xfrm flipH="1">
            <a:off x="2363959" y="5600701"/>
            <a:ext cx="915023" cy="1284473"/>
          </a:xfrm>
          <a:prstGeom prst="bentConnector3">
            <a:avLst>
              <a:gd name="adj1" fmla="val 51757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1" idx="4"/>
            <a:endCxn id="58" idx="5"/>
          </p:cNvCxnSpPr>
          <p:nvPr/>
        </p:nvCxnSpPr>
        <p:spPr>
          <a:xfrm flipH="1">
            <a:off x="2361579" y="5826919"/>
            <a:ext cx="919784" cy="1265615"/>
          </a:xfrm>
          <a:prstGeom prst="bentConnector3">
            <a:avLst>
              <a:gd name="adj1" fmla="val 25600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H="1">
            <a:off x="4800600" y="6869387"/>
            <a:ext cx="609600" cy="27535"/>
          </a:xfrm>
          <a:prstGeom prst="bentConnector5">
            <a:avLst>
              <a:gd name="adj1" fmla="val 26228"/>
              <a:gd name="adj2" fmla="val 106228"/>
              <a:gd name="adj3" fmla="val 56438"/>
            </a:avLst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flipH="1">
            <a:off x="5110163" y="7080842"/>
            <a:ext cx="302419" cy="28575"/>
          </a:xfrm>
          <a:prstGeom prst="bentConnector5">
            <a:avLst>
              <a:gd name="adj1" fmla="val 21410"/>
              <a:gd name="adj2" fmla="val 4430"/>
              <a:gd name="adj3" fmla="val 64246"/>
            </a:avLst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H="1">
            <a:off x="2357438" y="7284244"/>
            <a:ext cx="3044484" cy="21744"/>
          </a:xfrm>
          <a:prstGeom prst="bentConnector5">
            <a:avLst>
              <a:gd name="adj1" fmla="val 2994"/>
              <a:gd name="adj2" fmla="val 114896"/>
              <a:gd name="adj3" fmla="val 87650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endCxn id="68" idx="6"/>
          </p:cNvCxnSpPr>
          <p:nvPr/>
        </p:nvCxnSpPr>
        <p:spPr>
          <a:xfrm>
            <a:off x="4266979" y="6885174"/>
            <a:ext cx="1145603" cy="808647"/>
          </a:xfrm>
          <a:prstGeom prst="bentConnector3">
            <a:avLst>
              <a:gd name="adj1" fmla="val -29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endCxn id="68" idx="5"/>
          </p:cNvCxnSpPr>
          <p:nvPr/>
        </p:nvCxnSpPr>
        <p:spPr>
          <a:xfrm>
            <a:off x="3885010" y="7105057"/>
            <a:ext cx="1525190" cy="791168"/>
          </a:xfrm>
          <a:prstGeom prst="bentConnector3">
            <a:avLst>
              <a:gd name="adj1" fmla="val -75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58" idx="9"/>
            <a:endCxn id="68" idx="4"/>
          </p:cNvCxnSpPr>
          <p:nvPr/>
        </p:nvCxnSpPr>
        <p:spPr>
          <a:xfrm flipV="1">
            <a:off x="2357441" y="8122444"/>
            <a:ext cx="3055141" cy="45341"/>
          </a:xfrm>
          <a:prstGeom prst="bentConnector5">
            <a:avLst>
              <a:gd name="adj1" fmla="val 49815"/>
              <a:gd name="adj2" fmla="val 1612"/>
              <a:gd name="adj3" fmla="val 96410"/>
            </a:avLst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endCxn id="64" idx="5"/>
          </p:cNvCxnSpPr>
          <p:nvPr/>
        </p:nvCxnSpPr>
        <p:spPr>
          <a:xfrm>
            <a:off x="3494356" y="2116763"/>
            <a:ext cx="1611044" cy="826463"/>
          </a:xfrm>
          <a:prstGeom prst="bentConnector3">
            <a:avLst>
              <a:gd name="adj1" fmla="val -2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endCxn id="64" idx="6"/>
          </p:cNvCxnSpPr>
          <p:nvPr/>
        </p:nvCxnSpPr>
        <p:spPr>
          <a:xfrm>
            <a:off x="3867926" y="1902620"/>
            <a:ext cx="1239856" cy="838201"/>
          </a:xfrm>
          <a:prstGeom prst="bentConnector3">
            <a:avLst>
              <a:gd name="adj1" fmla="val 1572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01600"/>
            <a:ext cx="4732020" cy="12192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34" charset="-127"/>
              </a:rPr>
              <a:t>Ford C2</a:t>
            </a:r>
            <a:br>
              <a:rPr lang="en-US" altLang="ko-KR" dirty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Proposal (10OC10)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565734"/>
                  <a:pt x="1671639" y="655819"/>
                </a:cubicBezTo>
                <a:cubicBezTo>
                  <a:pt x="1671242" y="745904"/>
                  <a:pt x="1671639" y="961145"/>
                  <a:pt x="1671639" y="1034567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Vcc2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Gnd2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ChA-T1 (SENT)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ChA-T2 </a:t>
            </a:r>
            <a:r>
              <a:rPr lang="en-US" sz="1400" dirty="0" smtClean="0">
                <a:solidFill>
                  <a:schemeClr val="tx1"/>
                </a:solidFill>
              </a:rPr>
              <a:t>(SENT)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ChB-T1 (SENT)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ChB-T2 (SENT)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 (EA4)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81573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62312" y="255617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48766" y="2739531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6"/>
            <a:endCxn id="35" idx="6"/>
          </p:cNvCxnSpPr>
          <p:nvPr/>
        </p:nvCxnSpPr>
        <p:spPr>
          <a:xfrm>
            <a:off x="2357439" y="3210747"/>
            <a:ext cx="1455460" cy="1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3017661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391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5814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48766" y="39624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7833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1567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5478" y="28637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6576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3237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403098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50" name="Rectangle 3"/>
          <p:cNvSpPr/>
          <p:nvPr/>
        </p:nvSpPr>
        <p:spPr>
          <a:xfrm>
            <a:off x="3810537" y="4800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6"/>
          </p:cNvCxnSpPr>
          <p:nvPr/>
        </p:nvCxnSpPr>
        <p:spPr>
          <a:xfrm>
            <a:off x="2348766" y="51816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2"/>
          </p:cNvCxnSpPr>
          <p:nvPr/>
        </p:nvCxnSpPr>
        <p:spPr>
          <a:xfrm>
            <a:off x="4955900" y="50025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3"/>
          </p:cNvCxnSpPr>
          <p:nvPr/>
        </p:nvCxnSpPr>
        <p:spPr>
          <a:xfrm>
            <a:off x="4955900" y="5375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05478" y="48486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405478" y="52220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sp>
        <p:nvSpPr>
          <p:cNvPr id="60" name="Rectangle 3"/>
          <p:cNvSpPr/>
          <p:nvPr/>
        </p:nvSpPr>
        <p:spPr>
          <a:xfrm>
            <a:off x="3810537" y="5562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endCxn id="60" idx="6"/>
          </p:cNvCxnSpPr>
          <p:nvPr/>
        </p:nvCxnSpPr>
        <p:spPr>
          <a:xfrm>
            <a:off x="2348766" y="59436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2"/>
          </p:cNvCxnSpPr>
          <p:nvPr/>
        </p:nvCxnSpPr>
        <p:spPr>
          <a:xfrm>
            <a:off x="4955900" y="57645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3"/>
          </p:cNvCxnSpPr>
          <p:nvPr/>
        </p:nvCxnSpPr>
        <p:spPr>
          <a:xfrm>
            <a:off x="4955900" y="6137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5478" y="564344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405478" y="60168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9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Original Analog TO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(16OC14)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607966"/>
                  <a:pt x="1671639" y="655819"/>
                </a:cubicBezTo>
                <a:cubicBezTo>
                  <a:pt x="1671242" y="703672"/>
                  <a:pt x="1671639" y="707757"/>
                  <a:pt x="1671639" y="781179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T1 </a:t>
            </a:r>
            <a:r>
              <a:rPr lang="en-US" sz="1400" dirty="0" smtClean="0">
                <a:solidFill>
                  <a:schemeClr val="tx1"/>
                </a:solidFill>
              </a:rPr>
              <a:t>(SENT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514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6"/>
            <a:endCxn id="35" idx="6"/>
          </p:cNvCxnSpPr>
          <p:nvPr/>
        </p:nvCxnSpPr>
        <p:spPr>
          <a:xfrm>
            <a:off x="2357439" y="2908706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2716530"/>
            <a:ext cx="454301" cy="125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089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5701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48766" y="3951111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772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14542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5752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618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9293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9915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72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01600"/>
            <a:ext cx="4727298" cy="1219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Original Torque &amp; Relative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(16OC14)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607966"/>
                  <a:pt x="1671639" y="655819"/>
                </a:cubicBezTo>
                <a:cubicBezTo>
                  <a:pt x="1671242" y="703672"/>
                  <a:pt x="1671639" y="707757"/>
                  <a:pt x="1671639" y="781179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T1 </a:t>
            </a:r>
            <a:r>
              <a:rPr lang="en-US" sz="1400" dirty="0" smtClean="0">
                <a:solidFill>
                  <a:schemeClr val="tx1"/>
                </a:solidFill>
              </a:rPr>
              <a:t>(0-5V)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(0-5V)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P1 (0-5V)</a:t>
            </a: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6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P2 (0-5V)</a:t>
            </a: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514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6"/>
            <a:endCxn id="35" idx="6"/>
          </p:cNvCxnSpPr>
          <p:nvPr/>
        </p:nvCxnSpPr>
        <p:spPr>
          <a:xfrm>
            <a:off x="2357439" y="2908706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2716530"/>
            <a:ext cx="454301" cy="125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089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5701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48766" y="3951111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772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14542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5752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618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9293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9915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20" name="Rectangle 3"/>
          <p:cNvSpPr/>
          <p:nvPr/>
        </p:nvSpPr>
        <p:spPr>
          <a:xfrm>
            <a:off x="3815259" y="46482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1388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3815259" y="5562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1388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4" idx="10"/>
            <a:endCxn id="20" idx="6"/>
          </p:cNvCxnSpPr>
          <p:nvPr/>
        </p:nvCxnSpPr>
        <p:spPr>
          <a:xfrm flipV="1">
            <a:off x="2353907" y="5044440"/>
            <a:ext cx="1463713" cy="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12"/>
            <a:endCxn id="21" idx="6"/>
          </p:cNvCxnSpPr>
          <p:nvPr/>
        </p:nvCxnSpPr>
        <p:spPr>
          <a:xfrm flipV="1">
            <a:off x="2359819" y="5958840"/>
            <a:ext cx="1457801" cy="18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67267" y="48006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67267" y="51816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3521" y="57912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55900" y="60960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6846" y="46558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6846" y="5029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16846" y="55702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16846" y="5943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24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01600"/>
            <a:ext cx="4727298" cy="1219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Original Torque &amp; Abs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(16OC14)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3452"/>
            <a:ext cx="1681131" cy="5878815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6487 w 1681131"/>
              <a:gd name="connsiteY10" fmla="*/ 2282058 h 3968507"/>
              <a:gd name="connsiteX11" fmla="*/ 1668108 w 1681131"/>
              <a:gd name="connsiteY11" fmla="*/ 2574608 h 3968507"/>
              <a:gd name="connsiteX12" fmla="*/ 1681039 w 1681131"/>
              <a:gd name="connsiteY12" fmla="*/ 3213217 h 3968507"/>
              <a:gd name="connsiteX13" fmla="*/ 1674020 w 1681131"/>
              <a:gd name="connsiteY13" fmla="*/ 3355181 h 3968507"/>
              <a:gd name="connsiteX14" fmla="*/ 1676400 w 1681131"/>
              <a:gd name="connsiteY14" fmla="*/ 3962400 h 3968507"/>
              <a:gd name="connsiteX15" fmla="*/ 0 w 1681131"/>
              <a:gd name="connsiteY15" fmla="*/ 3962400 h 3968507"/>
              <a:gd name="connsiteX16" fmla="*/ 0 w 1681131"/>
              <a:gd name="connsiteY16" fmla="*/ 0 h 3968507"/>
              <a:gd name="connsiteX0" fmla="*/ 0 w 1681131"/>
              <a:gd name="connsiteY0" fmla="*/ 8689 h 3977196"/>
              <a:gd name="connsiteX1" fmla="*/ 1676400 w 1681131"/>
              <a:gd name="connsiteY1" fmla="*/ 8689 h 3977196"/>
              <a:gd name="connsiteX2" fmla="*/ 1676400 w 1681131"/>
              <a:gd name="connsiteY2" fmla="*/ 120078 h 3977196"/>
              <a:gd name="connsiteX3" fmla="*/ 1673388 w 1681131"/>
              <a:gd name="connsiteY3" fmla="*/ 331469 h 3977196"/>
              <a:gd name="connsiteX4" fmla="*/ 1674020 w 1681131"/>
              <a:gd name="connsiteY4" fmla="*/ 502748 h 3977196"/>
              <a:gd name="connsiteX5" fmla="*/ 1671639 w 1681131"/>
              <a:gd name="connsiteY5" fmla="*/ 664508 h 3977196"/>
              <a:gd name="connsiteX6" fmla="*/ 1671639 w 1681131"/>
              <a:gd name="connsiteY6" fmla="*/ 789868 h 3977196"/>
              <a:gd name="connsiteX7" fmla="*/ 1675449 w 1681131"/>
              <a:gd name="connsiteY7" fmla="*/ 1398205 h 3977196"/>
              <a:gd name="connsiteX8" fmla="*/ 1671639 w 1681131"/>
              <a:gd name="connsiteY8" fmla="*/ 1861302 h 3977196"/>
              <a:gd name="connsiteX9" fmla="*/ 1671639 w 1681131"/>
              <a:gd name="connsiteY9" fmla="*/ 2075614 h 3977196"/>
              <a:gd name="connsiteX10" fmla="*/ 1666487 w 1681131"/>
              <a:gd name="connsiteY10" fmla="*/ 2290747 h 3977196"/>
              <a:gd name="connsiteX11" fmla="*/ 1668108 w 1681131"/>
              <a:gd name="connsiteY11" fmla="*/ 2583297 h 3977196"/>
              <a:gd name="connsiteX12" fmla="*/ 1681039 w 1681131"/>
              <a:gd name="connsiteY12" fmla="*/ 3221906 h 3977196"/>
              <a:gd name="connsiteX13" fmla="*/ 1674020 w 1681131"/>
              <a:gd name="connsiteY13" fmla="*/ 3363870 h 3977196"/>
              <a:gd name="connsiteX14" fmla="*/ 1676400 w 1681131"/>
              <a:gd name="connsiteY14" fmla="*/ 3971089 h 3977196"/>
              <a:gd name="connsiteX15" fmla="*/ 0 w 1681131"/>
              <a:gd name="connsiteY15" fmla="*/ 3971089 h 3977196"/>
              <a:gd name="connsiteX16" fmla="*/ 0 w 1681131"/>
              <a:gd name="connsiteY16" fmla="*/ 8689 h 3977196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74020 w 1681131"/>
              <a:gd name="connsiteY4" fmla="*/ 499295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64495 w 1681131"/>
              <a:gd name="connsiteY4" fmla="*/ 520220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78782 w 1681131"/>
              <a:gd name="connsiteY4" fmla="*/ 520220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  <a:gd name="connsiteX0" fmla="*/ 0 w 1681131"/>
              <a:gd name="connsiteY0" fmla="*/ 5236 h 3973743"/>
              <a:gd name="connsiteX1" fmla="*/ 1676400 w 1681131"/>
              <a:gd name="connsiteY1" fmla="*/ 5236 h 3973743"/>
              <a:gd name="connsiteX2" fmla="*/ 1676400 w 1681131"/>
              <a:gd name="connsiteY2" fmla="*/ 126283 h 3973743"/>
              <a:gd name="connsiteX3" fmla="*/ 1673388 w 1681131"/>
              <a:gd name="connsiteY3" fmla="*/ 328016 h 3973743"/>
              <a:gd name="connsiteX4" fmla="*/ 1671638 w 1681131"/>
              <a:gd name="connsiteY4" fmla="*/ 521829 h 3973743"/>
              <a:gd name="connsiteX5" fmla="*/ 1671639 w 1681131"/>
              <a:gd name="connsiteY5" fmla="*/ 661055 h 3973743"/>
              <a:gd name="connsiteX6" fmla="*/ 1671639 w 1681131"/>
              <a:gd name="connsiteY6" fmla="*/ 786415 h 3973743"/>
              <a:gd name="connsiteX7" fmla="*/ 1675449 w 1681131"/>
              <a:gd name="connsiteY7" fmla="*/ 1394752 h 3973743"/>
              <a:gd name="connsiteX8" fmla="*/ 1671639 w 1681131"/>
              <a:gd name="connsiteY8" fmla="*/ 1857849 h 3973743"/>
              <a:gd name="connsiteX9" fmla="*/ 1671639 w 1681131"/>
              <a:gd name="connsiteY9" fmla="*/ 2072161 h 3973743"/>
              <a:gd name="connsiteX10" fmla="*/ 1666487 w 1681131"/>
              <a:gd name="connsiteY10" fmla="*/ 2287294 h 3973743"/>
              <a:gd name="connsiteX11" fmla="*/ 1668108 w 1681131"/>
              <a:gd name="connsiteY11" fmla="*/ 2579844 h 3973743"/>
              <a:gd name="connsiteX12" fmla="*/ 1681039 w 1681131"/>
              <a:gd name="connsiteY12" fmla="*/ 3218453 h 3973743"/>
              <a:gd name="connsiteX13" fmla="*/ 1674020 w 1681131"/>
              <a:gd name="connsiteY13" fmla="*/ 3360417 h 3973743"/>
              <a:gd name="connsiteX14" fmla="*/ 1676400 w 1681131"/>
              <a:gd name="connsiteY14" fmla="*/ 3967636 h 3973743"/>
              <a:gd name="connsiteX15" fmla="*/ 0 w 1681131"/>
              <a:gd name="connsiteY15" fmla="*/ 3967636 h 3973743"/>
              <a:gd name="connsiteX16" fmla="*/ 0 w 1681131"/>
              <a:gd name="connsiteY16" fmla="*/ 5236 h 397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81131" h="3973743">
                <a:moveTo>
                  <a:pt x="0" y="5236"/>
                </a:moveTo>
                <a:lnTo>
                  <a:pt x="1676400" y="5236"/>
                </a:lnTo>
                <a:cubicBezTo>
                  <a:pt x="1675606" y="55242"/>
                  <a:pt x="1677194" y="76277"/>
                  <a:pt x="1676400" y="126283"/>
                </a:cubicBezTo>
                <a:cubicBezTo>
                  <a:pt x="1676400" y="187005"/>
                  <a:pt x="1672991" y="-307381"/>
                  <a:pt x="1673388" y="328016"/>
                </a:cubicBezTo>
                <a:cubicBezTo>
                  <a:pt x="1673388" y="400247"/>
                  <a:pt x="1670660" y="460463"/>
                  <a:pt x="1671638" y="521829"/>
                </a:cubicBezTo>
                <a:cubicBezTo>
                  <a:pt x="1672617" y="583196"/>
                  <a:pt x="1671639" y="616957"/>
                  <a:pt x="1671639" y="661055"/>
                </a:cubicBezTo>
                <a:lnTo>
                  <a:pt x="1671639" y="786415"/>
                </a:lnTo>
                <a:lnTo>
                  <a:pt x="1675449" y="1394752"/>
                </a:lnTo>
                <a:lnTo>
                  <a:pt x="1671639" y="1857849"/>
                </a:lnTo>
                <a:cubicBezTo>
                  <a:pt x="1670846" y="2141615"/>
                  <a:pt x="1672498" y="2000587"/>
                  <a:pt x="1671639" y="2072161"/>
                </a:cubicBezTo>
                <a:cubicBezTo>
                  <a:pt x="1670780" y="2143735"/>
                  <a:pt x="1667075" y="2202680"/>
                  <a:pt x="1666487" y="2287294"/>
                </a:cubicBezTo>
                <a:cubicBezTo>
                  <a:pt x="1665899" y="2371908"/>
                  <a:pt x="1665683" y="2424651"/>
                  <a:pt x="1668108" y="2579844"/>
                </a:cubicBezTo>
                <a:cubicBezTo>
                  <a:pt x="1670533" y="2735037"/>
                  <a:pt x="1680054" y="3088358"/>
                  <a:pt x="1681039" y="3218453"/>
                </a:cubicBezTo>
                <a:cubicBezTo>
                  <a:pt x="1682024" y="3348548"/>
                  <a:pt x="1674793" y="3235553"/>
                  <a:pt x="1674020" y="3360417"/>
                </a:cubicBezTo>
                <a:cubicBezTo>
                  <a:pt x="1673247" y="3485281"/>
                  <a:pt x="1676797" y="3354464"/>
                  <a:pt x="1676400" y="3967636"/>
                </a:cubicBezTo>
                <a:cubicBezTo>
                  <a:pt x="1117769" y="3981378"/>
                  <a:pt x="558800" y="3967636"/>
                  <a:pt x="0" y="3967636"/>
                </a:cubicBezTo>
                <a:lnTo>
                  <a:pt x="0" y="52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T1 </a:t>
            </a:r>
            <a:r>
              <a:rPr lang="en-US" sz="1400" dirty="0" smtClean="0">
                <a:solidFill>
                  <a:schemeClr val="tx1"/>
                </a:solidFill>
              </a:rPr>
              <a:t>(0-5V)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(0-5V)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sz="9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P1 (0-5V)</a:t>
            </a: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P2 (0-5V)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P3 (0-5V)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P4 (0-5V)</a:t>
            </a: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3622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 flipV="1">
            <a:off x="2362199" y="2160025"/>
            <a:ext cx="457201" cy="25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4"/>
            <a:endCxn id="35" idx="6"/>
          </p:cNvCxnSpPr>
          <p:nvPr/>
        </p:nvCxnSpPr>
        <p:spPr>
          <a:xfrm>
            <a:off x="2357437" y="2745454"/>
            <a:ext cx="1455461" cy="1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2564130"/>
            <a:ext cx="454301" cy="125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29375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276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 flipV="1">
            <a:off x="2359818" y="3672840"/>
            <a:ext cx="1453080" cy="2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47853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55900" y="38862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4228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3246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7769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6980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20" name="Rectangle 3"/>
          <p:cNvSpPr/>
          <p:nvPr/>
        </p:nvSpPr>
        <p:spPr>
          <a:xfrm>
            <a:off x="3815259" y="430149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1388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3815259" y="5181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1388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4" idx="8"/>
            <a:endCxn id="20" idx="6"/>
          </p:cNvCxnSpPr>
          <p:nvPr/>
        </p:nvCxnSpPr>
        <p:spPr>
          <a:xfrm flipV="1">
            <a:off x="2357438" y="4697730"/>
            <a:ext cx="1460182" cy="24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1" idx="6"/>
          </p:cNvCxnSpPr>
          <p:nvPr/>
        </p:nvCxnSpPr>
        <p:spPr>
          <a:xfrm>
            <a:off x="2359818" y="5577840"/>
            <a:ext cx="1457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67267" y="445389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67267" y="483489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3521" y="54102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55900" y="57150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6846" y="430911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6846" y="468249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16846" y="51892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16846" y="5562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41" name="Rectangle 3"/>
          <p:cNvSpPr/>
          <p:nvPr/>
        </p:nvSpPr>
        <p:spPr>
          <a:xfrm>
            <a:off x="3810537" y="60960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1388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3810537" y="697611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1388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962545" y="62484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62545" y="662940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8799" y="720471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51178" y="750951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2124" y="61036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12124" y="6477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412124" y="698373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12124" y="735711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366930" y="6483773"/>
            <a:ext cx="1457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348766" y="7324372"/>
            <a:ext cx="1457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K2xx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(16OC14)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607966"/>
                  <a:pt x="1671639" y="655819"/>
                </a:cubicBezTo>
                <a:cubicBezTo>
                  <a:pt x="1671242" y="703672"/>
                  <a:pt x="1671639" y="707757"/>
                  <a:pt x="1671639" y="781179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T1-A (0-5V)</a:t>
            </a:r>
          </a:p>
          <a:p>
            <a:pPr algn="r"/>
            <a:endParaRPr lang="en-US" sz="9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T1-D (PWM)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9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T2-A (0-5V)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T2-D (PWM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514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1359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35886" y="2708751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2716530"/>
            <a:ext cx="454301" cy="125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089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5701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1359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348766" y="3772041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772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14542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5752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618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9293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9915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335886" y="3081130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6930" y="4143286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01600"/>
            <a:ext cx="4991100" cy="1219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SGMW CN200 (single spur)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(10OC14)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607966"/>
                  <a:pt x="1671639" y="655819"/>
                </a:cubicBezTo>
                <a:cubicBezTo>
                  <a:pt x="1671242" y="703672"/>
                  <a:pt x="1671639" y="707757"/>
                  <a:pt x="1671639" y="781179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T1 </a:t>
            </a:r>
            <a:r>
              <a:rPr lang="en-US" sz="1400" dirty="0" smtClean="0">
                <a:solidFill>
                  <a:schemeClr val="tx1"/>
                </a:solidFill>
              </a:rPr>
              <a:t>(SENT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Pos</a:t>
            </a:r>
            <a:r>
              <a:rPr lang="en-US" sz="1400" dirty="0" smtClean="0">
                <a:solidFill>
                  <a:schemeClr val="tx1"/>
                </a:solidFill>
              </a:rPr>
              <a:t> (I2C)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 (EA3)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514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6"/>
            <a:endCxn id="35" idx="6"/>
          </p:cNvCxnSpPr>
          <p:nvPr/>
        </p:nvCxnSpPr>
        <p:spPr>
          <a:xfrm>
            <a:off x="2357439" y="2908706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2716530"/>
            <a:ext cx="454301" cy="125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089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5701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1343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48766" y="3951111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772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14542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5752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618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9293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9915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9" name="Rectangle 3"/>
          <p:cNvSpPr/>
          <p:nvPr/>
        </p:nvSpPr>
        <p:spPr>
          <a:xfrm>
            <a:off x="3812898" y="465215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PCol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stCxn id="14" idx="10"/>
            <a:endCxn id="69" idx="6"/>
          </p:cNvCxnSpPr>
          <p:nvPr/>
        </p:nvCxnSpPr>
        <p:spPr>
          <a:xfrm>
            <a:off x="2353908" y="5046496"/>
            <a:ext cx="1461352" cy="1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2"/>
            <a:endCxn id="81" idx="1"/>
          </p:cNvCxnSpPr>
          <p:nvPr/>
        </p:nvCxnSpPr>
        <p:spPr>
          <a:xfrm>
            <a:off x="4958260" y="4854081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3"/>
          </p:cNvCxnSpPr>
          <p:nvPr/>
        </p:nvCxnSpPr>
        <p:spPr>
          <a:xfrm>
            <a:off x="4958261" y="522746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07839" y="470019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407839" y="50735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85" name="Rectangle 3"/>
          <p:cNvSpPr/>
          <p:nvPr/>
        </p:nvSpPr>
        <p:spPr>
          <a:xfrm>
            <a:off x="3815259" y="60198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PSpur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5" idx="2"/>
            <a:endCxn id="98" idx="1"/>
          </p:cNvCxnSpPr>
          <p:nvPr/>
        </p:nvCxnSpPr>
        <p:spPr>
          <a:xfrm>
            <a:off x="4960621" y="6221730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5" idx="3"/>
          </p:cNvCxnSpPr>
          <p:nvPr/>
        </p:nvCxnSpPr>
        <p:spPr>
          <a:xfrm>
            <a:off x="4960622" y="65951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410200" y="606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410200" y="64412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cxnSp>
        <p:nvCxnSpPr>
          <p:cNvPr id="104" name="Elbow Connector 103"/>
          <p:cNvCxnSpPr>
            <a:endCxn id="85" idx="6"/>
          </p:cNvCxnSpPr>
          <p:nvPr/>
        </p:nvCxnSpPr>
        <p:spPr>
          <a:xfrm rot="16200000" flipH="1">
            <a:off x="2901390" y="5499809"/>
            <a:ext cx="1367647" cy="464816"/>
          </a:xfrm>
          <a:prstGeom prst="bentConnector4">
            <a:avLst>
              <a:gd name="adj1" fmla="val 35514"/>
              <a:gd name="adj2" fmla="val -142"/>
            </a:avLst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547372" y="4873131"/>
            <a:ext cx="119629" cy="309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50903" y="4582420"/>
            <a:ext cx="23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37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C1xx, BEV, </a:t>
            </a:r>
            <a:r>
              <a:rPr lang="en-US" altLang="ko-KR" dirty="0" err="1" smtClean="0">
                <a:ea typeface="굴림" pitchFamily="34" charset="-127"/>
              </a:rPr>
              <a:t>Fiasa</a:t>
            </a:r>
            <a:r>
              <a:rPr lang="en-US" altLang="ko-KR" dirty="0" smtClean="0">
                <a:ea typeface="굴림" pitchFamily="34" charset="-127"/>
              </a:rPr>
              <a:t> 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(Absolute) (10OC14)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607966"/>
                  <a:pt x="1671639" y="655819"/>
                </a:cubicBezTo>
                <a:cubicBezTo>
                  <a:pt x="1671242" y="703672"/>
                  <a:pt x="1671639" y="707757"/>
                  <a:pt x="1671639" y="781179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T1 </a:t>
            </a:r>
            <a:r>
              <a:rPr lang="en-US" sz="1400" dirty="0" smtClean="0">
                <a:solidFill>
                  <a:schemeClr val="tx1"/>
                </a:solidFill>
              </a:rPr>
              <a:t>(SENT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Pos</a:t>
            </a:r>
            <a:r>
              <a:rPr lang="en-US" sz="1400" dirty="0" smtClean="0">
                <a:solidFill>
                  <a:schemeClr val="tx1"/>
                </a:solidFill>
              </a:rPr>
              <a:t> (I2C)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 (EA3)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514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6"/>
            <a:endCxn id="35" idx="6"/>
          </p:cNvCxnSpPr>
          <p:nvPr/>
        </p:nvCxnSpPr>
        <p:spPr>
          <a:xfrm>
            <a:off x="2357439" y="2908706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2716530"/>
            <a:ext cx="454301" cy="125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089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5701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1343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48766" y="3951111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772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14542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5752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618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9293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9915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9" name="Rectangle 3"/>
          <p:cNvSpPr/>
          <p:nvPr/>
        </p:nvSpPr>
        <p:spPr>
          <a:xfrm>
            <a:off x="3812898" y="465215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P10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stCxn id="14" idx="10"/>
            <a:endCxn id="69" idx="6"/>
          </p:cNvCxnSpPr>
          <p:nvPr/>
        </p:nvCxnSpPr>
        <p:spPr>
          <a:xfrm>
            <a:off x="2353908" y="5046496"/>
            <a:ext cx="1461352" cy="1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2"/>
            <a:endCxn id="81" idx="1"/>
          </p:cNvCxnSpPr>
          <p:nvPr/>
        </p:nvCxnSpPr>
        <p:spPr>
          <a:xfrm>
            <a:off x="4958260" y="4854081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3"/>
          </p:cNvCxnSpPr>
          <p:nvPr/>
        </p:nvCxnSpPr>
        <p:spPr>
          <a:xfrm>
            <a:off x="4958261" y="522746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07839" y="470019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407839" y="50735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85" name="Rectangle 3"/>
          <p:cNvSpPr/>
          <p:nvPr/>
        </p:nvSpPr>
        <p:spPr>
          <a:xfrm>
            <a:off x="3815259" y="60198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P11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5" idx="2"/>
            <a:endCxn id="98" idx="1"/>
          </p:cNvCxnSpPr>
          <p:nvPr/>
        </p:nvCxnSpPr>
        <p:spPr>
          <a:xfrm>
            <a:off x="4960621" y="6221730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5" idx="3"/>
          </p:cNvCxnSpPr>
          <p:nvPr/>
        </p:nvCxnSpPr>
        <p:spPr>
          <a:xfrm>
            <a:off x="4960622" y="65951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410200" y="606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410200" y="64412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cxnSp>
        <p:nvCxnSpPr>
          <p:cNvPr id="104" name="Elbow Connector 103"/>
          <p:cNvCxnSpPr>
            <a:endCxn id="85" idx="6"/>
          </p:cNvCxnSpPr>
          <p:nvPr/>
        </p:nvCxnSpPr>
        <p:spPr>
          <a:xfrm rot="16200000" flipH="1">
            <a:off x="2901390" y="5499809"/>
            <a:ext cx="1367647" cy="464816"/>
          </a:xfrm>
          <a:prstGeom prst="bentConnector4">
            <a:avLst>
              <a:gd name="adj1" fmla="val 35514"/>
              <a:gd name="adj2" fmla="val -142"/>
            </a:avLst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547372" y="4873131"/>
            <a:ext cx="119629" cy="309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50903" y="4582420"/>
            <a:ext cx="23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4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C1xx, BEV, </a:t>
            </a:r>
            <a:r>
              <a:rPr lang="en-US" altLang="ko-KR" dirty="0" err="1" smtClean="0">
                <a:ea typeface="굴림" pitchFamily="34" charset="-127"/>
              </a:rPr>
              <a:t>Fiasa</a:t>
            </a:r>
            <a:r>
              <a:rPr lang="en-US" altLang="ko-KR" dirty="0" smtClean="0">
                <a:ea typeface="굴림" pitchFamily="34" charset="-127"/>
              </a:rPr>
              <a:t> 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(TO) (10OC14)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85799" y="1977532"/>
            <a:ext cx="1681131" cy="4730507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7502 w 1681131"/>
              <a:gd name="connsiteY6" fmla="*/ 753410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63364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4051"/>
              <a:gd name="connsiteY0" fmla="*/ 0 h 3968507"/>
              <a:gd name="connsiteX1" fmla="*/ 1676400 w 1684051"/>
              <a:gd name="connsiteY1" fmla="*/ 0 h 3968507"/>
              <a:gd name="connsiteX2" fmla="*/ 1674019 w 1684051"/>
              <a:gd name="connsiteY2" fmla="*/ 150019 h 3968507"/>
              <a:gd name="connsiteX3" fmla="*/ 1673388 w 1684051"/>
              <a:gd name="connsiteY3" fmla="*/ 322780 h 3968507"/>
              <a:gd name="connsiteX4" fmla="*/ 1674020 w 1684051"/>
              <a:gd name="connsiteY4" fmla="*/ 494059 h 3968507"/>
              <a:gd name="connsiteX5" fmla="*/ 1671639 w 1684051"/>
              <a:gd name="connsiteY5" fmla="*/ 655819 h 3968507"/>
              <a:gd name="connsiteX6" fmla="*/ 1684051 w 1684051"/>
              <a:gd name="connsiteY6" fmla="*/ 781179 h 3968507"/>
              <a:gd name="connsiteX7" fmla="*/ 1675449 w 1684051"/>
              <a:gd name="connsiteY7" fmla="*/ 1389516 h 3968507"/>
              <a:gd name="connsiteX8" fmla="*/ 1671639 w 1684051"/>
              <a:gd name="connsiteY8" fmla="*/ 1852613 h 3968507"/>
              <a:gd name="connsiteX9" fmla="*/ 1671639 w 1684051"/>
              <a:gd name="connsiteY9" fmla="*/ 2066925 h 3968507"/>
              <a:gd name="connsiteX10" fmla="*/ 1668108 w 1684051"/>
              <a:gd name="connsiteY10" fmla="*/ 2574608 h 3968507"/>
              <a:gd name="connsiteX11" fmla="*/ 1681039 w 1684051"/>
              <a:gd name="connsiteY11" fmla="*/ 3213217 h 3968507"/>
              <a:gd name="connsiteX12" fmla="*/ 1674020 w 1684051"/>
              <a:gd name="connsiteY12" fmla="*/ 3355181 h 3968507"/>
              <a:gd name="connsiteX13" fmla="*/ 1676400 w 1684051"/>
              <a:gd name="connsiteY13" fmla="*/ 3962400 h 3968507"/>
              <a:gd name="connsiteX14" fmla="*/ 0 w 1684051"/>
              <a:gd name="connsiteY14" fmla="*/ 3962400 h 3968507"/>
              <a:gd name="connsiteX15" fmla="*/ 0 w 168405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781179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607966"/>
                  <a:pt x="1671639" y="655819"/>
                </a:cubicBezTo>
                <a:cubicBezTo>
                  <a:pt x="1671242" y="703672"/>
                  <a:pt x="1671639" y="707757"/>
                  <a:pt x="1671639" y="781179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0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T1 </a:t>
            </a:r>
            <a:r>
              <a:rPr lang="en-US" sz="1400" dirty="0" smtClean="0">
                <a:solidFill>
                  <a:schemeClr val="tx1"/>
                </a:solidFill>
              </a:rPr>
              <a:t>(SENT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T2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72366" y="16389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 (EA3)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10537" y="25146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4" idx="2"/>
          </p:cNvCxnSpPr>
          <p:nvPr/>
        </p:nvCxnSpPr>
        <p:spPr>
          <a:xfrm>
            <a:off x="2359818" y="2156355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49186" y="2329956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" idx="6"/>
            <a:endCxn id="35" idx="6"/>
          </p:cNvCxnSpPr>
          <p:nvPr/>
        </p:nvCxnSpPr>
        <p:spPr>
          <a:xfrm>
            <a:off x="2357439" y="2908706"/>
            <a:ext cx="1455460" cy="2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55899" y="2716530"/>
            <a:ext cx="454301" cy="125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55900" y="30899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10537" y="357011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1343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48766" y="3951111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55900" y="37720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55900" y="414542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25752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05478" y="36181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05478" y="29293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05478" y="39915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85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D3833-C54F-4930-9205-0C9389DB5E37}" type="slidenum">
              <a:rPr 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01600"/>
            <a:ext cx="5981700" cy="1219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GM </a:t>
            </a:r>
            <a:r>
              <a:rPr lang="en-US" altLang="ko-KR" dirty="0" smtClean="0">
                <a:ea typeface="굴림" pitchFamily="34" charset="-127"/>
              </a:rPr>
              <a:t>VSS-9Bxx, </a:t>
            </a:r>
            <a:r>
              <a:rPr lang="en-US" dirty="0">
                <a:ea typeface="굴림" pitchFamily="34" charset="-127"/>
              </a:rPr>
              <a:t>VSS-9BUx </a:t>
            </a:r>
            <a:r>
              <a:rPr lang="en-US" altLang="ko-KR" dirty="0" smtClean="0">
                <a:ea typeface="굴림" pitchFamily="34" charset="-127"/>
              </a:rPr>
              <a:t>Level </a:t>
            </a:r>
            <a:r>
              <a:rPr lang="en-US" altLang="ko-KR" dirty="0" smtClean="0">
                <a:ea typeface="굴림" pitchFamily="34" charset="-127"/>
              </a:rPr>
              <a:t>2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Proposal (</a:t>
            </a:r>
            <a:r>
              <a:rPr lang="en-US" altLang="ko-KR" dirty="0" smtClean="0">
                <a:ea typeface="굴림" pitchFamily="34" charset="-127"/>
              </a:rPr>
              <a:t>24OC14</a:t>
            </a:r>
            <a:r>
              <a:rPr lang="en-US" altLang="ko-KR" dirty="0" smtClean="0">
                <a:ea typeface="굴림" pitchFamily="34" charset="-127"/>
              </a:rPr>
              <a:t>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01819" y="1405354"/>
            <a:ext cx="1681131" cy="6369485"/>
          </a:xfrm>
          <a:custGeom>
            <a:avLst/>
            <a:gdLst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6400 w 1676400"/>
              <a:gd name="connsiteY2" fmla="*/ 3962400 h 3962400"/>
              <a:gd name="connsiteX3" fmla="*/ 0 w 1676400"/>
              <a:gd name="connsiteY3" fmla="*/ 3962400 h 3962400"/>
              <a:gd name="connsiteX4" fmla="*/ 0 w 1676400"/>
              <a:gd name="connsiteY4" fmla="*/ 0 h 3962400"/>
              <a:gd name="connsiteX0" fmla="*/ 0 w 1676400"/>
              <a:gd name="connsiteY0" fmla="*/ 0 h 3962400"/>
              <a:gd name="connsiteX1" fmla="*/ 1676400 w 1676400"/>
              <a:gd name="connsiteY1" fmla="*/ 0 h 3962400"/>
              <a:gd name="connsiteX2" fmla="*/ 1674019 w 1676400"/>
              <a:gd name="connsiteY2" fmla="*/ 150019 h 3962400"/>
              <a:gd name="connsiteX3" fmla="*/ 1676400 w 1676400"/>
              <a:gd name="connsiteY3" fmla="*/ 3962400 h 3962400"/>
              <a:gd name="connsiteX4" fmla="*/ 0 w 1676400"/>
              <a:gd name="connsiteY4" fmla="*/ 3962400 h 3962400"/>
              <a:gd name="connsiteX5" fmla="*/ 0 w 1676400"/>
              <a:gd name="connsiteY5" fmla="*/ 0 h 3962400"/>
              <a:gd name="connsiteX0" fmla="*/ 0 w 1800666"/>
              <a:gd name="connsiteY0" fmla="*/ 0 h 3962400"/>
              <a:gd name="connsiteX1" fmla="*/ 1676400 w 1800666"/>
              <a:gd name="connsiteY1" fmla="*/ 0 h 3962400"/>
              <a:gd name="connsiteX2" fmla="*/ 1674019 w 1800666"/>
              <a:gd name="connsiteY2" fmla="*/ 150019 h 3962400"/>
              <a:gd name="connsiteX3" fmla="*/ 1676400 w 1800666"/>
              <a:gd name="connsiteY3" fmla="*/ 364331 h 3962400"/>
              <a:gd name="connsiteX4" fmla="*/ 1676400 w 1800666"/>
              <a:gd name="connsiteY4" fmla="*/ 3962400 h 3962400"/>
              <a:gd name="connsiteX5" fmla="*/ 0 w 1800666"/>
              <a:gd name="connsiteY5" fmla="*/ 3962400 h 3962400"/>
              <a:gd name="connsiteX6" fmla="*/ 0 w 1800666"/>
              <a:gd name="connsiteY6" fmla="*/ 0 h 3962400"/>
              <a:gd name="connsiteX0" fmla="*/ 0 w 1684249"/>
              <a:gd name="connsiteY0" fmla="*/ 0 h 3962400"/>
              <a:gd name="connsiteX1" fmla="*/ 1676400 w 1684249"/>
              <a:gd name="connsiteY1" fmla="*/ 0 h 3962400"/>
              <a:gd name="connsiteX2" fmla="*/ 1674019 w 1684249"/>
              <a:gd name="connsiteY2" fmla="*/ 150019 h 3962400"/>
              <a:gd name="connsiteX3" fmla="*/ 1676400 w 1684249"/>
              <a:gd name="connsiteY3" fmla="*/ 364331 h 3962400"/>
              <a:gd name="connsiteX4" fmla="*/ 1676400 w 1684249"/>
              <a:gd name="connsiteY4" fmla="*/ 3962400 h 3962400"/>
              <a:gd name="connsiteX5" fmla="*/ 0 w 1684249"/>
              <a:gd name="connsiteY5" fmla="*/ 3962400 h 3962400"/>
              <a:gd name="connsiteX6" fmla="*/ 0 w 1684249"/>
              <a:gd name="connsiteY6" fmla="*/ 0 h 3962400"/>
              <a:gd name="connsiteX0" fmla="*/ 0 w 1676425"/>
              <a:gd name="connsiteY0" fmla="*/ 0 h 4210751"/>
              <a:gd name="connsiteX1" fmla="*/ 1676400 w 1676425"/>
              <a:gd name="connsiteY1" fmla="*/ 0 h 4210751"/>
              <a:gd name="connsiteX2" fmla="*/ 1674019 w 1676425"/>
              <a:gd name="connsiteY2" fmla="*/ 150019 h 4210751"/>
              <a:gd name="connsiteX3" fmla="*/ 1676400 w 1676425"/>
              <a:gd name="connsiteY3" fmla="*/ 364331 h 4210751"/>
              <a:gd name="connsiteX4" fmla="*/ 1676400 w 1676425"/>
              <a:gd name="connsiteY4" fmla="*/ 3962400 h 4210751"/>
              <a:gd name="connsiteX5" fmla="*/ 0 w 1676425"/>
              <a:gd name="connsiteY5" fmla="*/ 3962400 h 4210751"/>
              <a:gd name="connsiteX6" fmla="*/ 0 w 1676425"/>
              <a:gd name="connsiteY6" fmla="*/ 0 h 4210751"/>
              <a:gd name="connsiteX0" fmla="*/ 0 w 1989582"/>
              <a:gd name="connsiteY0" fmla="*/ 0 h 3962400"/>
              <a:gd name="connsiteX1" fmla="*/ 1676400 w 1989582"/>
              <a:gd name="connsiteY1" fmla="*/ 0 h 3962400"/>
              <a:gd name="connsiteX2" fmla="*/ 1674019 w 1989582"/>
              <a:gd name="connsiteY2" fmla="*/ 150019 h 3962400"/>
              <a:gd name="connsiteX3" fmla="*/ 1676400 w 1989582"/>
              <a:gd name="connsiteY3" fmla="*/ 364331 h 3962400"/>
              <a:gd name="connsiteX4" fmla="*/ 1676400 w 1989582"/>
              <a:gd name="connsiteY4" fmla="*/ 3962400 h 3962400"/>
              <a:gd name="connsiteX5" fmla="*/ 0 w 1989582"/>
              <a:gd name="connsiteY5" fmla="*/ 3962400 h 3962400"/>
              <a:gd name="connsiteX6" fmla="*/ 0 w 1989582"/>
              <a:gd name="connsiteY6" fmla="*/ 0 h 3962400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958890"/>
              <a:gd name="connsiteY0" fmla="*/ 0 h 3968507"/>
              <a:gd name="connsiteX1" fmla="*/ 1676400 w 1958890"/>
              <a:gd name="connsiteY1" fmla="*/ 0 h 3968507"/>
              <a:gd name="connsiteX2" fmla="*/ 1674019 w 1958890"/>
              <a:gd name="connsiteY2" fmla="*/ 150019 h 3968507"/>
              <a:gd name="connsiteX3" fmla="*/ 1676400 w 1958890"/>
              <a:gd name="connsiteY3" fmla="*/ 364331 h 3968507"/>
              <a:gd name="connsiteX4" fmla="*/ 1676400 w 1958890"/>
              <a:gd name="connsiteY4" fmla="*/ 3962400 h 3968507"/>
              <a:gd name="connsiteX5" fmla="*/ 0 w 1958890"/>
              <a:gd name="connsiteY5" fmla="*/ 3962400 h 3968507"/>
              <a:gd name="connsiteX6" fmla="*/ 0 w 1958890"/>
              <a:gd name="connsiteY6" fmla="*/ 0 h 3968507"/>
              <a:gd name="connsiteX0" fmla="*/ 0 w 1676515"/>
              <a:gd name="connsiteY0" fmla="*/ 0 h 3968507"/>
              <a:gd name="connsiteX1" fmla="*/ 1676400 w 1676515"/>
              <a:gd name="connsiteY1" fmla="*/ 0 h 3968507"/>
              <a:gd name="connsiteX2" fmla="*/ 1674019 w 1676515"/>
              <a:gd name="connsiteY2" fmla="*/ 150019 h 3968507"/>
              <a:gd name="connsiteX3" fmla="*/ 1676400 w 1676515"/>
              <a:gd name="connsiteY3" fmla="*/ 364331 h 3968507"/>
              <a:gd name="connsiteX4" fmla="*/ 1676400 w 1676515"/>
              <a:gd name="connsiteY4" fmla="*/ 3962400 h 3968507"/>
              <a:gd name="connsiteX5" fmla="*/ 0 w 1676515"/>
              <a:gd name="connsiteY5" fmla="*/ 3962400 h 3968507"/>
              <a:gd name="connsiteX6" fmla="*/ 0 w 1676515"/>
              <a:gd name="connsiteY6" fmla="*/ 0 h 3968507"/>
              <a:gd name="connsiteX0" fmla="*/ 0 w 1799787"/>
              <a:gd name="connsiteY0" fmla="*/ 0 h 3968507"/>
              <a:gd name="connsiteX1" fmla="*/ 1676400 w 1799787"/>
              <a:gd name="connsiteY1" fmla="*/ 0 h 3968507"/>
              <a:gd name="connsiteX2" fmla="*/ 1674019 w 1799787"/>
              <a:gd name="connsiteY2" fmla="*/ 150019 h 3968507"/>
              <a:gd name="connsiteX3" fmla="*/ 1676400 w 1799787"/>
              <a:gd name="connsiteY3" fmla="*/ 364331 h 3968507"/>
              <a:gd name="connsiteX4" fmla="*/ 1674020 w 1799787"/>
              <a:gd name="connsiteY4" fmla="*/ 3355181 h 3968507"/>
              <a:gd name="connsiteX5" fmla="*/ 1676400 w 1799787"/>
              <a:gd name="connsiteY5" fmla="*/ 3962400 h 3968507"/>
              <a:gd name="connsiteX6" fmla="*/ 0 w 1799787"/>
              <a:gd name="connsiteY6" fmla="*/ 3962400 h 3968507"/>
              <a:gd name="connsiteX7" fmla="*/ 0 w 1799787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38"/>
              <a:gd name="connsiteY0" fmla="*/ 0 h 3968507"/>
              <a:gd name="connsiteX1" fmla="*/ 1676400 w 1676438"/>
              <a:gd name="connsiteY1" fmla="*/ 0 h 3968507"/>
              <a:gd name="connsiteX2" fmla="*/ 1674019 w 1676438"/>
              <a:gd name="connsiteY2" fmla="*/ 150019 h 3968507"/>
              <a:gd name="connsiteX3" fmla="*/ 1676400 w 1676438"/>
              <a:gd name="connsiteY3" fmla="*/ 364331 h 3968507"/>
              <a:gd name="connsiteX4" fmla="*/ 1674020 w 1676438"/>
              <a:gd name="connsiteY4" fmla="*/ 3355181 h 3968507"/>
              <a:gd name="connsiteX5" fmla="*/ 1676400 w 1676438"/>
              <a:gd name="connsiteY5" fmla="*/ 3962400 h 3968507"/>
              <a:gd name="connsiteX6" fmla="*/ 0 w 1676438"/>
              <a:gd name="connsiteY6" fmla="*/ 3962400 h 3968507"/>
              <a:gd name="connsiteX7" fmla="*/ 0 w 1676438"/>
              <a:gd name="connsiteY7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2919413 h 3968507"/>
              <a:gd name="connsiteX5" fmla="*/ 1674020 w 1676444"/>
              <a:gd name="connsiteY5" fmla="*/ 3355181 h 3968507"/>
              <a:gd name="connsiteX6" fmla="*/ 1676400 w 1676444"/>
              <a:gd name="connsiteY6" fmla="*/ 3962400 h 3968507"/>
              <a:gd name="connsiteX7" fmla="*/ 0 w 1676444"/>
              <a:gd name="connsiteY7" fmla="*/ 3962400 h 3968507"/>
              <a:gd name="connsiteX8" fmla="*/ 0 w 1676444"/>
              <a:gd name="connsiteY8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281238 h 3968507"/>
              <a:gd name="connsiteX5" fmla="*/ 1674020 w 1676444"/>
              <a:gd name="connsiteY5" fmla="*/ 2919413 h 3968507"/>
              <a:gd name="connsiteX6" fmla="*/ 1674020 w 1676444"/>
              <a:gd name="connsiteY6" fmla="*/ 3355181 h 3968507"/>
              <a:gd name="connsiteX7" fmla="*/ 1676400 w 1676444"/>
              <a:gd name="connsiteY7" fmla="*/ 3962400 h 3968507"/>
              <a:gd name="connsiteX8" fmla="*/ 0 w 1676444"/>
              <a:gd name="connsiteY8" fmla="*/ 3962400 h 3968507"/>
              <a:gd name="connsiteX9" fmla="*/ 0 w 1676444"/>
              <a:gd name="connsiteY9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2066925 h 3968507"/>
              <a:gd name="connsiteX5" fmla="*/ 1671639 w 1676444"/>
              <a:gd name="connsiteY5" fmla="*/ 2281238 h 3968507"/>
              <a:gd name="connsiteX6" fmla="*/ 1674020 w 1676444"/>
              <a:gd name="connsiteY6" fmla="*/ 2919413 h 3968507"/>
              <a:gd name="connsiteX7" fmla="*/ 1674020 w 1676444"/>
              <a:gd name="connsiteY7" fmla="*/ 3355181 h 3968507"/>
              <a:gd name="connsiteX8" fmla="*/ 1676400 w 1676444"/>
              <a:gd name="connsiteY8" fmla="*/ 3962400 h 3968507"/>
              <a:gd name="connsiteX9" fmla="*/ 0 w 1676444"/>
              <a:gd name="connsiteY9" fmla="*/ 3962400 h 3968507"/>
              <a:gd name="connsiteX10" fmla="*/ 0 w 1676444"/>
              <a:gd name="connsiteY10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852613 h 3968507"/>
              <a:gd name="connsiteX5" fmla="*/ 1671639 w 1676444"/>
              <a:gd name="connsiteY5" fmla="*/ 2066925 h 3968507"/>
              <a:gd name="connsiteX6" fmla="*/ 1671639 w 1676444"/>
              <a:gd name="connsiteY6" fmla="*/ 2281238 h 3968507"/>
              <a:gd name="connsiteX7" fmla="*/ 1674020 w 1676444"/>
              <a:gd name="connsiteY7" fmla="*/ 2919413 h 3968507"/>
              <a:gd name="connsiteX8" fmla="*/ 1674020 w 1676444"/>
              <a:gd name="connsiteY8" fmla="*/ 3355181 h 3968507"/>
              <a:gd name="connsiteX9" fmla="*/ 1676400 w 1676444"/>
              <a:gd name="connsiteY9" fmla="*/ 3962400 h 3968507"/>
              <a:gd name="connsiteX10" fmla="*/ 0 w 1676444"/>
              <a:gd name="connsiteY10" fmla="*/ 3962400 h 3968507"/>
              <a:gd name="connsiteX11" fmla="*/ 0 w 1676444"/>
              <a:gd name="connsiteY11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440656 h 3968507"/>
              <a:gd name="connsiteX5" fmla="*/ 1671639 w 1676444"/>
              <a:gd name="connsiteY5" fmla="*/ 1852613 h 3968507"/>
              <a:gd name="connsiteX6" fmla="*/ 1671639 w 1676444"/>
              <a:gd name="connsiteY6" fmla="*/ 2066925 h 3968507"/>
              <a:gd name="connsiteX7" fmla="*/ 1671639 w 1676444"/>
              <a:gd name="connsiteY7" fmla="*/ 2281238 h 3968507"/>
              <a:gd name="connsiteX8" fmla="*/ 1674020 w 1676444"/>
              <a:gd name="connsiteY8" fmla="*/ 2919413 h 3968507"/>
              <a:gd name="connsiteX9" fmla="*/ 1674020 w 1676444"/>
              <a:gd name="connsiteY9" fmla="*/ 3355181 h 3968507"/>
              <a:gd name="connsiteX10" fmla="*/ 1676400 w 1676444"/>
              <a:gd name="connsiteY10" fmla="*/ 3962400 h 3968507"/>
              <a:gd name="connsiteX11" fmla="*/ 0 w 1676444"/>
              <a:gd name="connsiteY11" fmla="*/ 3962400 h 3968507"/>
              <a:gd name="connsiteX12" fmla="*/ 0 w 1676444"/>
              <a:gd name="connsiteY12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226344 h 3968507"/>
              <a:gd name="connsiteX5" fmla="*/ 1671639 w 1676444"/>
              <a:gd name="connsiteY5" fmla="*/ 1440656 h 3968507"/>
              <a:gd name="connsiteX6" fmla="*/ 1671639 w 1676444"/>
              <a:gd name="connsiteY6" fmla="*/ 1852613 h 3968507"/>
              <a:gd name="connsiteX7" fmla="*/ 1671639 w 1676444"/>
              <a:gd name="connsiteY7" fmla="*/ 2066925 h 3968507"/>
              <a:gd name="connsiteX8" fmla="*/ 1671639 w 1676444"/>
              <a:gd name="connsiteY8" fmla="*/ 2281238 h 3968507"/>
              <a:gd name="connsiteX9" fmla="*/ 1674020 w 1676444"/>
              <a:gd name="connsiteY9" fmla="*/ 2919413 h 3968507"/>
              <a:gd name="connsiteX10" fmla="*/ 1674020 w 1676444"/>
              <a:gd name="connsiteY10" fmla="*/ 3355181 h 3968507"/>
              <a:gd name="connsiteX11" fmla="*/ 1676400 w 1676444"/>
              <a:gd name="connsiteY11" fmla="*/ 3962400 h 3968507"/>
              <a:gd name="connsiteX12" fmla="*/ 0 w 1676444"/>
              <a:gd name="connsiteY12" fmla="*/ 3962400 h 3968507"/>
              <a:gd name="connsiteX13" fmla="*/ 0 w 1676444"/>
              <a:gd name="connsiteY13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1639 w 1676444"/>
              <a:gd name="connsiteY4" fmla="*/ 1000125 h 3968507"/>
              <a:gd name="connsiteX5" fmla="*/ 1671639 w 1676444"/>
              <a:gd name="connsiteY5" fmla="*/ 1226344 h 3968507"/>
              <a:gd name="connsiteX6" fmla="*/ 1671639 w 1676444"/>
              <a:gd name="connsiteY6" fmla="*/ 1440656 h 3968507"/>
              <a:gd name="connsiteX7" fmla="*/ 1671639 w 1676444"/>
              <a:gd name="connsiteY7" fmla="*/ 1852613 h 3968507"/>
              <a:gd name="connsiteX8" fmla="*/ 1671639 w 1676444"/>
              <a:gd name="connsiteY8" fmla="*/ 2066925 h 3968507"/>
              <a:gd name="connsiteX9" fmla="*/ 1671639 w 1676444"/>
              <a:gd name="connsiteY9" fmla="*/ 2281238 h 3968507"/>
              <a:gd name="connsiteX10" fmla="*/ 1674020 w 1676444"/>
              <a:gd name="connsiteY10" fmla="*/ 2919413 h 3968507"/>
              <a:gd name="connsiteX11" fmla="*/ 1674020 w 1676444"/>
              <a:gd name="connsiteY11" fmla="*/ 3355181 h 3968507"/>
              <a:gd name="connsiteX12" fmla="*/ 1676400 w 1676444"/>
              <a:gd name="connsiteY12" fmla="*/ 3962400 h 3968507"/>
              <a:gd name="connsiteX13" fmla="*/ 0 w 1676444"/>
              <a:gd name="connsiteY13" fmla="*/ 3962400 h 3968507"/>
              <a:gd name="connsiteX14" fmla="*/ 0 w 1676444"/>
              <a:gd name="connsiteY14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281238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2919413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44"/>
              <a:gd name="connsiteY0" fmla="*/ 0 h 3968507"/>
              <a:gd name="connsiteX1" fmla="*/ 1676400 w 1676444"/>
              <a:gd name="connsiteY1" fmla="*/ 0 h 3968507"/>
              <a:gd name="connsiteX2" fmla="*/ 1674019 w 1676444"/>
              <a:gd name="connsiteY2" fmla="*/ 150019 h 3968507"/>
              <a:gd name="connsiteX3" fmla="*/ 1676400 w 1676444"/>
              <a:gd name="connsiteY3" fmla="*/ 364331 h 3968507"/>
              <a:gd name="connsiteX4" fmla="*/ 1674020 w 1676444"/>
              <a:gd name="connsiteY4" fmla="*/ 583406 h 3968507"/>
              <a:gd name="connsiteX5" fmla="*/ 1671639 w 1676444"/>
              <a:gd name="connsiteY5" fmla="*/ 1000125 h 3968507"/>
              <a:gd name="connsiteX6" fmla="*/ 1671639 w 1676444"/>
              <a:gd name="connsiteY6" fmla="*/ 1226344 h 3968507"/>
              <a:gd name="connsiteX7" fmla="*/ 1671639 w 1676444"/>
              <a:gd name="connsiteY7" fmla="*/ 1440656 h 3968507"/>
              <a:gd name="connsiteX8" fmla="*/ 1671639 w 1676444"/>
              <a:gd name="connsiteY8" fmla="*/ 1852613 h 3968507"/>
              <a:gd name="connsiteX9" fmla="*/ 1671639 w 1676444"/>
              <a:gd name="connsiteY9" fmla="*/ 2066925 h 3968507"/>
              <a:gd name="connsiteX10" fmla="*/ 1671639 w 1676444"/>
              <a:gd name="connsiteY10" fmla="*/ 2185545 h 3968507"/>
              <a:gd name="connsiteX11" fmla="*/ 1674020 w 1676444"/>
              <a:gd name="connsiteY11" fmla="*/ 3088891 h 3968507"/>
              <a:gd name="connsiteX12" fmla="*/ 1674020 w 1676444"/>
              <a:gd name="connsiteY12" fmla="*/ 3355181 h 3968507"/>
              <a:gd name="connsiteX13" fmla="*/ 1676400 w 1676444"/>
              <a:gd name="connsiteY13" fmla="*/ 3962400 h 3968507"/>
              <a:gd name="connsiteX14" fmla="*/ 0 w 1676444"/>
              <a:gd name="connsiteY14" fmla="*/ 3962400 h 3968507"/>
              <a:gd name="connsiteX15" fmla="*/ 0 w 1676444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4429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185545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00125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062564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583406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669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6400 w 1676513"/>
              <a:gd name="connsiteY3" fmla="*/ 364331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7 w 1676513"/>
              <a:gd name="connsiteY3" fmla="*/ 8192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97665"/>
              <a:gd name="connsiteY0" fmla="*/ 0 h 3968507"/>
              <a:gd name="connsiteX1" fmla="*/ 1676400 w 1697665"/>
              <a:gd name="connsiteY1" fmla="*/ 0 h 3968507"/>
              <a:gd name="connsiteX2" fmla="*/ 1674019 w 1697665"/>
              <a:gd name="connsiteY2" fmla="*/ 150019 h 3968507"/>
              <a:gd name="connsiteX3" fmla="*/ 1697665 w 1697665"/>
              <a:gd name="connsiteY3" fmla="*/ 801403 h 3968507"/>
              <a:gd name="connsiteX4" fmla="*/ 1674020 w 1697665"/>
              <a:gd name="connsiteY4" fmla="*/ 922360 h 3968507"/>
              <a:gd name="connsiteX5" fmla="*/ 1671639 w 1697665"/>
              <a:gd name="connsiteY5" fmla="*/ 1116083 h 3968507"/>
              <a:gd name="connsiteX6" fmla="*/ 1671639 w 1697665"/>
              <a:gd name="connsiteY6" fmla="*/ 1226344 h 3968507"/>
              <a:gd name="connsiteX7" fmla="*/ 1671639 w 1697665"/>
              <a:gd name="connsiteY7" fmla="*/ 1440656 h 3968507"/>
              <a:gd name="connsiteX8" fmla="*/ 1671639 w 1697665"/>
              <a:gd name="connsiteY8" fmla="*/ 1852613 h 3968507"/>
              <a:gd name="connsiteX9" fmla="*/ 1671639 w 1697665"/>
              <a:gd name="connsiteY9" fmla="*/ 2066925 h 3968507"/>
              <a:gd name="connsiteX10" fmla="*/ 1671639 w 1697665"/>
              <a:gd name="connsiteY10" fmla="*/ 2462060 h 3968507"/>
              <a:gd name="connsiteX11" fmla="*/ 1663387 w 1697665"/>
              <a:gd name="connsiteY11" fmla="*/ 3071051 h 3968507"/>
              <a:gd name="connsiteX12" fmla="*/ 1674020 w 1697665"/>
              <a:gd name="connsiteY12" fmla="*/ 3355181 h 3968507"/>
              <a:gd name="connsiteX13" fmla="*/ 1676400 w 1697665"/>
              <a:gd name="connsiteY13" fmla="*/ 3962400 h 3968507"/>
              <a:gd name="connsiteX14" fmla="*/ 0 w 1697665"/>
              <a:gd name="connsiteY14" fmla="*/ 3962400 h 3968507"/>
              <a:gd name="connsiteX15" fmla="*/ 0 w 1697665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80140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44503 w 1676513"/>
              <a:gd name="connsiteY3" fmla="*/ 77464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83563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65768 w 1676513"/>
              <a:gd name="connsiteY3" fmla="*/ 747884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922360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1116083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226344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1639 w 1676513"/>
              <a:gd name="connsiteY7" fmla="*/ 144065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9259"/>
              <a:gd name="connsiteY0" fmla="*/ 0 h 3968507"/>
              <a:gd name="connsiteX1" fmla="*/ 1676400 w 1679259"/>
              <a:gd name="connsiteY1" fmla="*/ 0 h 3968507"/>
              <a:gd name="connsiteX2" fmla="*/ 1674019 w 1679259"/>
              <a:gd name="connsiteY2" fmla="*/ 150019 h 3968507"/>
              <a:gd name="connsiteX3" fmla="*/ 1673388 w 1679259"/>
              <a:gd name="connsiteY3" fmla="*/ 322780 h 3968507"/>
              <a:gd name="connsiteX4" fmla="*/ 1674020 w 1679259"/>
              <a:gd name="connsiteY4" fmla="*/ 494059 h 3968507"/>
              <a:gd name="connsiteX5" fmla="*/ 1671639 w 1679259"/>
              <a:gd name="connsiteY5" fmla="*/ 655819 h 3968507"/>
              <a:gd name="connsiteX6" fmla="*/ 1671639 w 1679259"/>
              <a:gd name="connsiteY6" fmla="*/ 1034567 h 3968507"/>
              <a:gd name="connsiteX7" fmla="*/ 1679259 w 1679259"/>
              <a:gd name="connsiteY7" fmla="*/ 1389516 h 3968507"/>
              <a:gd name="connsiteX8" fmla="*/ 1671639 w 1679259"/>
              <a:gd name="connsiteY8" fmla="*/ 1852613 h 3968507"/>
              <a:gd name="connsiteX9" fmla="*/ 1671639 w 1679259"/>
              <a:gd name="connsiteY9" fmla="*/ 2066925 h 3968507"/>
              <a:gd name="connsiteX10" fmla="*/ 1671639 w 1679259"/>
              <a:gd name="connsiteY10" fmla="*/ 2462060 h 3968507"/>
              <a:gd name="connsiteX11" fmla="*/ 1663387 w 1679259"/>
              <a:gd name="connsiteY11" fmla="*/ 3071051 h 3968507"/>
              <a:gd name="connsiteX12" fmla="*/ 1674020 w 1679259"/>
              <a:gd name="connsiteY12" fmla="*/ 3355181 h 3968507"/>
              <a:gd name="connsiteX13" fmla="*/ 1676400 w 1679259"/>
              <a:gd name="connsiteY13" fmla="*/ 3962400 h 3968507"/>
              <a:gd name="connsiteX14" fmla="*/ 0 w 1679259"/>
              <a:gd name="connsiteY14" fmla="*/ 3962400 h 3968507"/>
              <a:gd name="connsiteX15" fmla="*/ 0 w 1679259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6401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71639 w 1676513"/>
              <a:gd name="connsiteY10" fmla="*/ 2462060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513"/>
              <a:gd name="connsiteY0" fmla="*/ 0 h 3968507"/>
              <a:gd name="connsiteX1" fmla="*/ 1676400 w 1676513"/>
              <a:gd name="connsiteY1" fmla="*/ 0 h 3968507"/>
              <a:gd name="connsiteX2" fmla="*/ 1674019 w 1676513"/>
              <a:gd name="connsiteY2" fmla="*/ 150019 h 3968507"/>
              <a:gd name="connsiteX3" fmla="*/ 1673388 w 1676513"/>
              <a:gd name="connsiteY3" fmla="*/ 322780 h 3968507"/>
              <a:gd name="connsiteX4" fmla="*/ 1674020 w 1676513"/>
              <a:gd name="connsiteY4" fmla="*/ 494059 h 3968507"/>
              <a:gd name="connsiteX5" fmla="*/ 1671639 w 1676513"/>
              <a:gd name="connsiteY5" fmla="*/ 655819 h 3968507"/>
              <a:gd name="connsiteX6" fmla="*/ 1671639 w 1676513"/>
              <a:gd name="connsiteY6" fmla="*/ 1034567 h 3968507"/>
              <a:gd name="connsiteX7" fmla="*/ 1675449 w 1676513"/>
              <a:gd name="connsiteY7" fmla="*/ 1389516 h 3968507"/>
              <a:gd name="connsiteX8" fmla="*/ 1671639 w 1676513"/>
              <a:gd name="connsiteY8" fmla="*/ 1852613 h 3968507"/>
              <a:gd name="connsiteX9" fmla="*/ 1671639 w 1676513"/>
              <a:gd name="connsiteY9" fmla="*/ 2066925 h 3968507"/>
              <a:gd name="connsiteX10" fmla="*/ 1668108 w 1676513"/>
              <a:gd name="connsiteY10" fmla="*/ 2574608 h 3968507"/>
              <a:gd name="connsiteX11" fmla="*/ 1663387 w 1676513"/>
              <a:gd name="connsiteY11" fmla="*/ 3071051 h 3968507"/>
              <a:gd name="connsiteX12" fmla="*/ 1674020 w 1676513"/>
              <a:gd name="connsiteY12" fmla="*/ 3355181 h 3968507"/>
              <a:gd name="connsiteX13" fmla="*/ 1676400 w 1676513"/>
              <a:gd name="connsiteY13" fmla="*/ 3962400 h 3968507"/>
              <a:gd name="connsiteX14" fmla="*/ 0 w 1676513"/>
              <a:gd name="connsiteY14" fmla="*/ 3962400 h 3968507"/>
              <a:gd name="connsiteX15" fmla="*/ 0 w 1676513"/>
              <a:gd name="connsiteY15" fmla="*/ 0 h 3968507"/>
              <a:gd name="connsiteX0" fmla="*/ 0 w 1676456"/>
              <a:gd name="connsiteY0" fmla="*/ 0 h 3968507"/>
              <a:gd name="connsiteX1" fmla="*/ 1676400 w 1676456"/>
              <a:gd name="connsiteY1" fmla="*/ 0 h 3968507"/>
              <a:gd name="connsiteX2" fmla="*/ 1674019 w 1676456"/>
              <a:gd name="connsiteY2" fmla="*/ 150019 h 3968507"/>
              <a:gd name="connsiteX3" fmla="*/ 1673388 w 1676456"/>
              <a:gd name="connsiteY3" fmla="*/ 322780 h 3968507"/>
              <a:gd name="connsiteX4" fmla="*/ 1674020 w 1676456"/>
              <a:gd name="connsiteY4" fmla="*/ 494059 h 3968507"/>
              <a:gd name="connsiteX5" fmla="*/ 1671639 w 1676456"/>
              <a:gd name="connsiteY5" fmla="*/ 655819 h 3968507"/>
              <a:gd name="connsiteX6" fmla="*/ 1671639 w 1676456"/>
              <a:gd name="connsiteY6" fmla="*/ 1034567 h 3968507"/>
              <a:gd name="connsiteX7" fmla="*/ 1675449 w 1676456"/>
              <a:gd name="connsiteY7" fmla="*/ 1389516 h 3968507"/>
              <a:gd name="connsiteX8" fmla="*/ 1671639 w 1676456"/>
              <a:gd name="connsiteY8" fmla="*/ 1852613 h 3968507"/>
              <a:gd name="connsiteX9" fmla="*/ 1671639 w 1676456"/>
              <a:gd name="connsiteY9" fmla="*/ 2066925 h 3968507"/>
              <a:gd name="connsiteX10" fmla="*/ 1668108 w 1676456"/>
              <a:gd name="connsiteY10" fmla="*/ 2574608 h 3968507"/>
              <a:gd name="connsiteX11" fmla="*/ 1670448 w 1676456"/>
              <a:gd name="connsiteY11" fmla="*/ 3035509 h 3968507"/>
              <a:gd name="connsiteX12" fmla="*/ 1674020 w 1676456"/>
              <a:gd name="connsiteY12" fmla="*/ 3355181 h 3968507"/>
              <a:gd name="connsiteX13" fmla="*/ 1676400 w 1676456"/>
              <a:gd name="connsiteY13" fmla="*/ 3962400 h 3968507"/>
              <a:gd name="connsiteX14" fmla="*/ 0 w 1676456"/>
              <a:gd name="connsiteY14" fmla="*/ 3962400 h 3968507"/>
              <a:gd name="connsiteX15" fmla="*/ 0 w 1676456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59904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189522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  <a:gd name="connsiteX0" fmla="*/ 0 w 1681131"/>
              <a:gd name="connsiteY0" fmla="*/ 0 h 3968507"/>
              <a:gd name="connsiteX1" fmla="*/ 1676400 w 1681131"/>
              <a:gd name="connsiteY1" fmla="*/ 0 h 3968507"/>
              <a:gd name="connsiteX2" fmla="*/ 1674019 w 1681131"/>
              <a:gd name="connsiteY2" fmla="*/ 150019 h 3968507"/>
              <a:gd name="connsiteX3" fmla="*/ 1673388 w 1681131"/>
              <a:gd name="connsiteY3" fmla="*/ 322780 h 3968507"/>
              <a:gd name="connsiteX4" fmla="*/ 1674020 w 1681131"/>
              <a:gd name="connsiteY4" fmla="*/ 494059 h 3968507"/>
              <a:gd name="connsiteX5" fmla="*/ 1671639 w 1681131"/>
              <a:gd name="connsiteY5" fmla="*/ 655819 h 3968507"/>
              <a:gd name="connsiteX6" fmla="*/ 1671639 w 1681131"/>
              <a:gd name="connsiteY6" fmla="*/ 1034567 h 3968507"/>
              <a:gd name="connsiteX7" fmla="*/ 1675449 w 1681131"/>
              <a:gd name="connsiteY7" fmla="*/ 1389516 h 3968507"/>
              <a:gd name="connsiteX8" fmla="*/ 1671639 w 1681131"/>
              <a:gd name="connsiteY8" fmla="*/ 1852613 h 3968507"/>
              <a:gd name="connsiteX9" fmla="*/ 1671639 w 1681131"/>
              <a:gd name="connsiteY9" fmla="*/ 2066925 h 3968507"/>
              <a:gd name="connsiteX10" fmla="*/ 1668108 w 1681131"/>
              <a:gd name="connsiteY10" fmla="*/ 2574608 h 3968507"/>
              <a:gd name="connsiteX11" fmla="*/ 1681039 w 1681131"/>
              <a:gd name="connsiteY11" fmla="*/ 3213217 h 3968507"/>
              <a:gd name="connsiteX12" fmla="*/ 1674020 w 1681131"/>
              <a:gd name="connsiteY12" fmla="*/ 3355181 h 3968507"/>
              <a:gd name="connsiteX13" fmla="*/ 1676400 w 1681131"/>
              <a:gd name="connsiteY13" fmla="*/ 3962400 h 3968507"/>
              <a:gd name="connsiteX14" fmla="*/ 0 w 1681131"/>
              <a:gd name="connsiteY14" fmla="*/ 3962400 h 3968507"/>
              <a:gd name="connsiteX15" fmla="*/ 0 w 1681131"/>
              <a:gd name="connsiteY15" fmla="*/ 0 h 3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81131" h="3968507">
                <a:moveTo>
                  <a:pt x="0" y="0"/>
                </a:moveTo>
                <a:lnTo>
                  <a:pt x="1676400" y="0"/>
                </a:lnTo>
                <a:cubicBezTo>
                  <a:pt x="1675606" y="50006"/>
                  <a:pt x="1674813" y="100013"/>
                  <a:pt x="1674019" y="150019"/>
                </a:cubicBezTo>
                <a:cubicBezTo>
                  <a:pt x="1674019" y="210741"/>
                  <a:pt x="1672991" y="-312617"/>
                  <a:pt x="1673388" y="322780"/>
                </a:cubicBezTo>
                <a:cubicBezTo>
                  <a:pt x="1673388" y="395011"/>
                  <a:pt x="1673042" y="432693"/>
                  <a:pt x="1674020" y="494059"/>
                </a:cubicBezTo>
                <a:cubicBezTo>
                  <a:pt x="1674999" y="555426"/>
                  <a:pt x="1672036" y="565734"/>
                  <a:pt x="1671639" y="655819"/>
                </a:cubicBezTo>
                <a:cubicBezTo>
                  <a:pt x="1671242" y="745904"/>
                  <a:pt x="1671639" y="961145"/>
                  <a:pt x="1671639" y="1034567"/>
                </a:cubicBezTo>
                <a:lnTo>
                  <a:pt x="1675449" y="1389516"/>
                </a:lnTo>
                <a:lnTo>
                  <a:pt x="1671639" y="1852613"/>
                </a:lnTo>
                <a:cubicBezTo>
                  <a:pt x="1670846" y="2136379"/>
                  <a:pt x="1672227" y="1946593"/>
                  <a:pt x="1671639" y="2066925"/>
                </a:cubicBezTo>
                <a:cubicBezTo>
                  <a:pt x="1671051" y="2187257"/>
                  <a:pt x="1666541" y="2383559"/>
                  <a:pt x="1668108" y="2574608"/>
                </a:cubicBezTo>
                <a:cubicBezTo>
                  <a:pt x="1669675" y="2765657"/>
                  <a:pt x="1680054" y="3083122"/>
                  <a:pt x="1681039" y="3213217"/>
                </a:cubicBezTo>
                <a:cubicBezTo>
                  <a:pt x="1682024" y="3343312"/>
                  <a:pt x="1674793" y="3230317"/>
                  <a:pt x="1674020" y="3355181"/>
                </a:cubicBezTo>
                <a:cubicBezTo>
                  <a:pt x="1673247" y="3480045"/>
                  <a:pt x="1676797" y="3349228"/>
                  <a:pt x="1676400" y="3962400"/>
                </a:cubicBezTo>
                <a:cubicBezTo>
                  <a:pt x="1117769" y="3976142"/>
                  <a:pt x="558800" y="3962400"/>
                  <a:pt x="0" y="39624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Gnd1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Vcc2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Gnd2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ChA-T1 (0-5V)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ChA-T2 (0-5V)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ChB-T1 (SENT)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ChB-T2 (SENT)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Pos</a:t>
            </a:r>
            <a:r>
              <a:rPr lang="en-US" sz="1400" dirty="0" smtClean="0">
                <a:solidFill>
                  <a:schemeClr val="tx1"/>
                </a:solidFill>
              </a:rPr>
              <a:t> (I2C) </a:t>
            </a: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800" dirty="0" smtClean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688385" y="1066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CCA (EA3)</a:t>
            </a:r>
            <a:endParaRPr lang="en-US" sz="1600" dirty="0"/>
          </a:p>
        </p:txBody>
      </p:sp>
      <p:sp>
        <p:nvSpPr>
          <p:cNvPr id="35" name="Rectangle 3"/>
          <p:cNvSpPr/>
          <p:nvPr/>
        </p:nvSpPr>
        <p:spPr>
          <a:xfrm>
            <a:off x="3826556" y="397002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1346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382949" y="2209800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12" idx="1"/>
          </p:cNvCxnSpPr>
          <p:nvPr/>
        </p:nvCxnSpPr>
        <p:spPr>
          <a:xfrm>
            <a:off x="4971918" y="4171950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3"/>
          </p:cNvCxnSpPr>
          <p:nvPr/>
        </p:nvCxnSpPr>
        <p:spPr>
          <a:xfrm>
            <a:off x="4971919" y="454533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/>
          <p:nvPr/>
        </p:nvSpPr>
        <p:spPr>
          <a:xfrm>
            <a:off x="3826556" y="47244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endCxn id="54" idx="6"/>
          </p:cNvCxnSpPr>
          <p:nvPr/>
        </p:nvCxnSpPr>
        <p:spPr>
          <a:xfrm>
            <a:off x="2364785" y="51054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2"/>
          </p:cNvCxnSpPr>
          <p:nvPr/>
        </p:nvCxnSpPr>
        <p:spPr>
          <a:xfrm>
            <a:off x="4971919" y="492633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3"/>
          </p:cNvCxnSpPr>
          <p:nvPr/>
        </p:nvCxnSpPr>
        <p:spPr>
          <a:xfrm>
            <a:off x="4971919" y="529971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1497" y="401806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421497" y="47724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21497" y="43914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21497" y="51458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sp>
        <p:nvSpPr>
          <p:cNvPr id="69" name="Rectangle 3"/>
          <p:cNvSpPr/>
          <p:nvPr/>
        </p:nvSpPr>
        <p:spPr>
          <a:xfrm>
            <a:off x="3828917" y="571895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ChA-P10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endCxn id="69" idx="6"/>
          </p:cNvCxnSpPr>
          <p:nvPr/>
        </p:nvCxnSpPr>
        <p:spPr>
          <a:xfrm flipV="1">
            <a:off x="2369927" y="6115191"/>
            <a:ext cx="1461351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2"/>
            <a:endCxn id="81" idx="1"/>
          </p:cNvCxnSpPr>
          <p:nvPr/>
        </p:nvCxnSpPr>
        <p:spPr>
          <a:xfrm>
            <a:off x="4974279" y="5920881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3"/>
          </p:cNvCxnSpPr>
          <p:nvPr/>
        </p:nvCxnSpPr>
        <p:spPr>
          <a:xfrm>
            <a:off x="4974280" y="629426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3"/>
          <p:cNvSpPr/>
          <p:nvPr/>
        </p:nvSpPr>
        <p:spPr>
          <a:xfrm>
            <a:off x="3828917" y="6473331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ChB-P10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6" idx="2"/>
          </p:cNvCxnSpPr>
          <p:nvPr/>
        </p:nvCxnSpPr>
        <p:spPr>
          <a:xfrm>
            <a:off x="4974280" y="667526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3"/>
          </p:cNvCxnSpPr>
          <p:nvPr/>
        </p:nvCxnSpPr>
        <p:spPr>
          <a:xfrm>
            <a:off x="4974280" y="704864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23858" y="576699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423858" y="65213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423858" y="61403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423858" y="68947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sp>
        <p:nvSpPr>
          <p:cNvPr id="85" name="Rectangle 3"/>
          <p:cNvSpPr/>
          <p:nvPr/>
        </p:nvSpPr>
        <p:spPr>
          <a:xfrm>
            <a:off x="3831278" y="739902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1335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ChA-P11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5" idx="2"/>
            <a:endCxn id="98" idx="1"/>
          </p:cNvCxnSpPr>
          <p:nvPr/>
        </p:nvCxnSpPr>
        <p:spPr>
          <a:xfrm>
            <a:off x="4976640" y="7600950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5" idx="3"/>
          </p:cNvCxnSpPr>
          <p:nvPr/>
        </p:nvCxnSpPr>
        <p:spPr>
          <a:xfrm>
            <a:off x="4976641" y="79743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3"/>
          <p:cNvSpPr/>
          <p:nvPr/>
        </p:nvSpPr>
        <p:spPr>
          <a:xfrm>
            <a:off x="3831278" y="81534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ChB-P11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89" idx="2"/>
          </p:cNvCxnSpPr>
          <p:nvPr/>
        </p:nvCxnSpPr>
        <p:spPr>
          <a:xfrm>
            <a:off x="4976641" y="835533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3"/>
          </p:cNvCxnSpPr>
          <p:nvPr/>
        </p:nvCxnSpPr>
        <p:spPr>
          <a:xfrm>
            <a:off x="4976641" y="8728711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426219" y="744706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426219" y="82014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Vcc2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426219" y="78204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426219" y="85748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Gnd2</a:t>
            </a:r>
            <a:endParaRPr lang="en-US" sz="1400" dirty="0"/>
          </a:p>
        </p:txBody>
      </p:sp>
      <p:cxnSp>
        <p:nvCxnSpPr>
          <p:cNvPr id="26" name="Straight Connector 25"/>
          <p:cNvCxnSpPr>
            <a:endCxn id="76" idx="6"/>
          </p:cNvCxnSpPr>
          <p:nvPr/>
        </p:nvCxnSpPr>
        <p:spPr>
          <a:xfrm>
            <a:off x="3368822" y="6869571"/>
            <a:ext cx="46245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9" idx="6"/>
          </p:cNvCxnSpPr>
          <p:nvPr/>
        </p:nvCxnSpPr>
        <p:spPr>
          <a:xfrm rot="16200000" flipH="1">
            <a:off x="2384008" y="7100008"/>
            <a:ext cx="2434447" cy="464818"/>
          </a:xfrm>
          <a:prstGeom prst="bentConnector4">
            <a:avLst>
              <a:gd name="adj1" fmla="val 41862"/>
              <a:gd name="adj2" fmla="val -411"/>
            </a:avLst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563391" y="5939931"/>
            <a:ext cx="119629" cy="309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66922" y="5649220"/>
            <a:ext cx="23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364100" y="7832012"/>
            <a:ext cx="46245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365205" y="1524000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65205" y="1752600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373457" y="1981200"/>
            <a:ext cx="4595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3"/>
          <p:cNvSpPr/>
          <p:nvPr/>
        </p:nvSpPr>
        <p:spPr>
          <a:xfrm>
            <a:off x="3831279" y="220980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1389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52" idx="2"/>
            <a:endCxn id="65" idx="1"/>
          </p:cNvCxnSpPr>
          <p:nvPr/>
        </p:nvCxnSpPr>
        <p:spPr>
          <a:xfrm>
            <a:off x="4976641" y="2411730"/>
            <a:ext cx="449579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3"/>
          </p:cNvCxnSpPr>
          <p:nvPr/>
        </p:nvCxnSpPr>
        <p:spPr>
          <a:xfrm>
            <a:off x="4976642" y="278511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/>
          <p:cNvSpPr/>
          <p:nvPr/>
        </p:nvSpPr>
        <p:spPr>
          <a:xfrm>
            <a:off x="3831279" y="3116580"/>
            <a:ext cx="1145362" cy="762000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147568 h 762000"/>
              <a:gd name="connsiteX5" fmla="*/ 2974 w 1145974"/>
              <a:gd name="connsiteY5" fmla="*/ 0 h 762000"/>
              <a:gd name="connsiteX0" fmla="*/ 85553 w 1228553"/>
              <a:gd name="connsiteY0" fmla="*/ 0 h 762000"/>
              <a:gd name="connsiteX1" fmla="*/ 1228553 w 1228553"/>
              <a:gd name="connsiteY1" fmla="*/ 0 h 762000"/>
              <a:gd name="connsiteX2" fmla="*/ 1228553 w 1228553"/>
              <a:gd name="connsiteY2" fmla="*/ 762000 h 762000"/>
              <a:gd name="connsiteX3" fmla="*/ 85553 w 1228553"/>
              <a:gd name="connsiteY3" fmla="*/ 762000 h 762000"/>
              <a:gd name="connsiteX4" fmla="*/ 82579 w 1228553"/>
              <a:gd name="connsiteY4" fmla="*/ 263540 h 762000"/>
              <a:gd name="connsiteX5" fmla="*/ 82579 w 1228553"/>
              <a:gd name="connsiteY5" fmla="*/ 147568 h 762000"/>
              <a:gd name="connsiteX6" fmla="*/ 85553 w 1228553"/>
              <a:gd name="connsiteY6" fmla="*/ 0 h 762000"/>
              <a:gd name="connsiteX0" fmla="*/ 2974 w 1145974"/>
              <a:gd name="connsiteY0" fmla="*/ 0 h 762000"/>
              <a:gd name="connsiteX1" fmla="*/ 1145974 w 1145974"/>
              <a:gd name="connsiteY1" fmla="*/ 0 h 762000"/>
              <a:gd name="connsiteX2" fmla="*/ 1145974 w 1145974"/>
              <a:gd name="connsiteY2" fmla="*/ 762000 h 762000"/>
              <a:gd name="connsiteX3" fmla="*/ 2974 w 1145974"/>
              <a:gd name="connsiteY3" fmla="*/ 762000 h 762000"/>
              <a:gd name="connsiteX4" fmla="*/ 0 w 1145974"/>
              <a:gd name="connsiteY4" fmla="*/ 263540 h 762000"/>
              <a:gd name="connsiteX5" fmla="*/ 0 w 1145974"/>
              <a:gd name="connsiteY5" fmla="*/ 147568 h 762000"/>
              <a:gd name="connsiteX6" fmla="*/ 2974 w 1145974"/>
              <a:gd name="connsiteY6" fmla="*/ 0 h 762000"/>
              <a:gd name="connsiteX0" fmla="*/ 3012 w 1146012"/>
              <a:gd name="connsiteY0" fmla="*/ 0 h 762000"/>
              <a:gd name="connsiteX1" fmla="*/ 1146012 w 1146012"/>
              <a:gd name="connsiteY1" fmla="*/ 0 h 762000"/>
              <a:gd name="connsiteX2" fmla="*/ 1146012 w 1146012"/>
              <a:gd name="connsiteY2" fmla="*/ 762000 h 762000"/>
              <a:gd name="connsiteX3" fmla="*/ 3012 w 1146012"/>
              <a:gd name="connsiteY3" fmla="*/ 762000 h 762000"/>
              <a:gd name="connsiteX4" fmla="*/ 4499 w 1146012"/>
              <a:gd name="connsiteY4" fmla="*/ 366131 h 762000"/>
              <a:gd name="connsiteX5" fmla="*/ 38 w 1146012"/>
              <a:gd name="connsiteY5" fmla="*/ 147568 h 762000"/>
              <a:gd name="connsiteX6" fmla="*/ 3012 w 1146012"/>
              <a:gd name="connsiteY6" fmla="*/ 0 h 762000"/>
              <a:gd name="connsiteX0" fmla="*/ 85665 w 1228665"/>
              <a:gd name="connsiteY0" fmla="*/ 0 h 762000"/>
              <a:gd name="connsiteX1" fmla="*/ 1228665 w 1228665"/>
              <a:gd name="connsiteY1" fmla="*/ 0 h 762000"/>
              <a:gd name="connsiteX2" fmla="*/ 1228665 w 1228665"/>
              <a:gd name="connsiteY2" fmla="*/ 762000 h 762000"/>
              <a:gd name="connsiteX3" fmla="*/ 85665 w 1228665"/>
              <a:gd name="connsiteY3" fmla="*/ 762000 h 762000"/>
              <a:gd name="connsiteX4" fmla="*/ 82691 w 1228665"/>
              <a:gd name="connsiteY4" fmla="*/ 147568 h 762000"/>
              <a:gd name="connsiteX5" fmla="*/ 85665 w 1228665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400 w 1226400"/>
              <a:gd name="connsiteY0" fmla="*/ 0 h 762000"/>
              <a:gd name="connsiteX1" fmla="*/ 1226400 w 1226400"/>
              <a:gd name="connsiteY1" fmla="*/ 0 h 762000"/>
              <a:gd name="connsiteX2" fmla="*/ 1226400 w 1226400"/>
              <a:gd name="connsiteY2" fmla="*/ 762000 h 762000"/>
              <a:gd name="connsiteX3" fmla="*/ 83400 w 1226400"/>
              <a:gd name="connsiteY3" fmla="*/ 762000 h 762000"/>
              <a:gd name="connsiteX4" fmla="*/ 83400 w 1226400"/>
              <a:gd name="connsiteY4" fmla="*/ 0 h 762000"/>
              <a:gd name="connsiteX0" fmla="*/ 699 w 1143699"/>
              <a:gd name="connsiteY0" fmla="*/ 0 h 762000"/>
              <a:gd name="connsiteX1" fmla="*/ 1143699 w 1143699"/>
              <a:gd name="connsiteY1" fmla="*/ 0 h 762000"/>
              <a:gd name="connsiteX2" fmla="*/ 1143699 w 1143699"/>
              <a:gd name="connsiteY2" fmla="*/ 762000 h 762000"/>
              <a:gd name="connsiteX3" fmla="*/ 699 w 1143699"/>
              <a:gd name="connsiteY3" fmla="*/ 762000 h 762000"/>
              <a:gd name="connsiteX4" fmla="*/ 699 w 1143699"/>
              <a:gd name="connsiteY4" fmla="*/ 0 h 762000"/>
              <a:gd name="connsiteX0" fmla="*/ 4202 w 1147202"/>
              <a:gd name="connsiteY0" fmla="*/ 0 h 762000"/>
              <a:gd name="connsiteX1" fmla="*/ 1147202 w 1147202"/>
              <a:gd name="connsiteY1" fmla="*/ 0 h 762000"/>
              <a:gd name="connsiteX2" fmla="*/ 1147202 w 1147202"/>
              <a:gd name="connsiteY2" fmla="*/ 762000 h 762000"/>
              <a:gd name="connsiteX3" fmla="*/ 4202 w 1147202"/>
              <a:gd name="connsiteY3" fmla="*/ 762000 h 762000"/>
              <a:gd name="connsiteX4" fmla="*/ 4202 w 1147202"/>
              <a:gd name="connsiteY4" fmla="*/ 0 h 762000"/>
              <a:gd name="connsiteX0" fmla="*/ 496 w 1143496"/>
              <a:gd name="connsiteY0" fmla="*/ 0 h 762000"/>
              <a:gd name="connsiteX1" fmla="*/ 1143496 w 1143496"/>
              <a:gd name="connsiteY1" fmla="*/ 0 h 762000"/>
              <a:gd name="connsiteX2" fmla="*/ 1143496 w 1143496"/>
              <a:gd name="connsiteY2" fmla="*/ 762000 h 762000"/>
              <a:gd name="connsiteX3" fmla="*/ 496 w 1143496"/>
              <a:gd name="connsiteY3" fmla="*/ 762000 h 762000"/>
              <a:gd name="connsiteX4" fmla="*/ 496 w 1143496"/>
              <a:gd name="connsiteY4" fmla="*/ 0 h 762000"/>
              <a:gd name="connsiteX0" fmla="*/ 2368 w 1145368"/>
              <a:gd name="connsiteY0" fmla="*/ 0 h 762000"/>
              <a:gd name="connsiteX1" fmla="*/ 1145368 w 1145368"/>
              <a:gd name="connsiteY1" fmla="*/ 0 h 762000"/>
              <a:gd name="connsiteX2" fmla="*/ 1145368 w 1145368"/>
              <a:gd name="connsiteY2" fmla="*/ 762000 h 762000"/>
              <a:gd name="connsiteX3" fmla="*/ 2368 w 1145368"/>
              <a:gd name="connsiteY3" fmla="*/ 762000 h 762000"/>
              <a:gd name="connsiteX4" fmla="*/ 2368 w 1145368"/>
              <a:gd name="connsiteY4" fmla="*/ 0 h 762000"/>
              <a:gd name="connsiteX0" fmla="*/ 1593 w 1144593"/>
              <a:gd name="connsiteY0" fmla="*/ 0 h 762000"/>
              <a:gd name="connsiteX1" fmla="*/ 1144593 w 1144593"/>
              <a:gd name="connsiteY1" fmla="*/ 0 h 762000"/>
              <a:gd name="connsiteX2" fmla="*/ 1144593 w 1144593"/>
              <a:gd name="connsiteY2" fmla="*/ 762000 h 762000"/>
              <a:gd name="connsiteX3" fmla="*/ 1593 w 1144593"/>
              <a:gd name="connsiteY3" fmla="*/ 762000 h 762000"/>
              <a:gd name="connsiteX4" fmla="*/ 1593 w 1144593"/>
              <a:gd name="connsiteY4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85464 w 1228464"/>
              <a:gd name="connsiteY0" fmla="*/ 0 h 762000"/>
              <a:gd name="connsiteX1" fmla="*/ 1228464 w 1228464"/>
              <a:gd name="connsiteY1" fmla="*/ 0 h 762000"/>
              <a:gd name="connsiteX2" fmla="*/ 1228464 w 1228464"/>
              <a:gd name="connsiteY2" fmla="*/ 762000 h 762000"/>
              <a:gd name="connsiteX3" fmla="*/ 85464 w 1228464"/>
              <a:gd name="connsiteY3" fmla="*/ 762000 h 762000"/>
              <a:gd name="connsiteX4" fmla="*/ 83083 w 1228464"/>
              <a:gd name="connsiteY4" fmla="*/ 150019 h 762000"/>
              <a:gd name="connsiteX5" fmla="*/ 85464 w 1228464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150019 h 762000"/>
              <a:gd name="connsiteX5" fmla="*/ 2381 w 1145381"/>
              <a:gd name="connsiteY5" fmla="*/ 0 h 762000"/>
              <a:gd name="connsiteX0" fmla="*/ 85375 w 1228375"/>
              <a:gd name="connsiteY0" fmla="*/ 0 h 762000"/>
              <a:gd name="connsiteX1" fmla="*/ 1228375 w 1228375"/>
              <a:gd name="connsiteY1" fmla="*/ 0 h 762000"/>
              <a:gd name="connsiteX2" fmla="*/ 1228375 w 1228375"/>
              <a:gd name="connsiteY2" fmla="*/ 762000 h 762000"/>
              <a:gd name="connsiteX3" fmla="*/ 85375 w 1228375"/>
              <a:gd name="connsiteY3" fmla="*/ 762000 h 762000"/>
              <a:gd name="connsiteX4" fmla="*/ 82994 w 1228375"/>
              <a:gd name="connsiteY4" fmla="*/ 578644 h 762000"/>
              <a:gd name="connsiteX5" fmla="*/ 82994 w 1228375"/>
              <a:gd name="connsiteY5" fmla="*/ 150019 h 762000"/>
              <a:gd name="connsiteX6" fmla="*/ 85375 w 1228375"/>
              <a:gd name="connsiteY6" fmla="*/ 0 h 762000"/>
              <a:gd name="connsiteX0" fmla="*/ 2381 w 1145381"/>
              <a:gd name="connsiteY0" fmla="*/ 0 h 762000"/>
              <a:gd name="connsiteX1" fmla="*/ 1145381 w 1145381"/>
              <a:gd name="connsiteY1" fmla="*/ 0 h 762000"/>
              <a:gd name="connsiteX2" fmla="*/ 1145381 w 1145381"/>
              <a:gd name="connsiteY2" fmla="*/ 762000 h 762000"/>
              <a:gd name="connsiteX3" fmla="*/ 2381 w 1145381"/>
              <a:gd name="connsiteY3" fmla="*/ 762000 h 762000"/>
              <a:gd name="connsiteX4" fmla="*/ 0 w 1145381"/>
              <a:gd name="connsiteY4" fmla="*/ 578644 h 762000"/>
              <a:gd name="connsiteX5" fmla="*/ 0 w 1145381"/>
              <a:gd name="connsiteY5" fmla="*/ 150019 h 762000"/>
              <a:gd name="connsiteX6" fmla="*/ 2381 w 1145381"/>
              <a:gd name="connsiteY6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0019 h 762000"/>
              <a:gd name="connsiteX7" fmla="*/ 4762 w 1147762"/>
              <a:gd name="connsiteY7" fmla="*/ 0 h 762000"/>
              <a:gd name="connsiteX0" fmla="*/ 4762 w 1147762"/>
              <a:gd name="connsiteY0" fmla="*/ 0 h 762000"/>
              <a:gd name="connsiteX1" fmla="*/ 1147762 w 1147762"/>
              <a:gd name="connsiteY1" fmla="*/ 0 h 762000"/>
              <a:gd name="connsiteX2" fmla="*/ 1147762 w 1147762"/>
              <a:gd name="connsiteY2" fmla="*/ 762000 h 762000"/>
              <a:gd name="connsiteX3" fmla="*/ 4762 w 1147762"/>
              <a:gd name="connsiteY3" fmla="*/ 762000 h 762000"/>
              <a:gd name="connsiteX4" fmla="*/ 2381 w 1147762"/>
              <a:gd name="connsiteY4" fmla="*/ 578644 h 762000"/>
              <a:gd name="connsiteX5" fmla="*/ 0 w 1147762"/>
              <a:gd name="connsiteY5" fmla="*/ 352425 h 762000"/>
              <a:gd name="connsiteX6" fmla="*/ 2381 w 1147762"/>
              <a:gd name="connsiteY6" fmla="*/ 153829 h 762000"/>
              <a:gd name="connsiteX7" fmla="*/ 4762 w 1147762"/>
              <a:gd name="connsiteY7" fmla="*/ 0 h 762000"/>
              <a:gd name="connsiteX0" fmla="*/ 86181 w 1229181"/>
              <a:gd name="connsiteY0" fmla="*/ 0 h 762000"/>
              <a:gd name="connsiteX1" fmla="*/ 1229181 w 1229181"/>
              <a:gd name="connsiteY1" fmla="*/ 0 h 762000"/>
              <a:gd name="connsiteX2" fmla="*/ 1229181 w 1229181"/>
              <a:gd name="connsiteY2" fmla="*/ 762000 h 762000"/>
              <a:gd name="connsiteX3" fmla="*/ 86181 w 1229181"/>
              <a:gd name="connsiteY3" fmla="*/ 762000 h 762000"/>
              <a:gd name="connsiteX4" fmla="*/ 83800 w 1229181"/>
              <a:gd name="connsiteY4" fmla="*/ 578644 h 762000"/>
              <a:gd name="connsiteX5" fmla="*/ 81419 w 1229181"/>
              <a:gd name="connsiteY5" fmla="*/ 352425 h 762000"/>
              <a:gd name="connsiteX6" fmla="*/ 86181 w 1229181"/>
              <a:gd name="connsiteY6" fmla="*/ 0 h 762000"/>
              <a:gd name="connsiteX0" fmla="*/ 86271 w 1229271"/>
              <a:gd name="connsiteY0" fmla="*/ 0 h 762000"/>
              <a:gd name="connsiteX1" fmla="*/ 1229271 w 1229271"/>
              <a:gd name="connsiteY1" fmla="*/ 0 h 762000"/>
              <a:gd name="connsiteX2" fmla="*/ 1229271 w 1229271"/>
              <a:gd name="connsiteY2" fmla="*/ 762000 h 762000"/>
              <a:gd name="connsiteX3" fmla="*/ 86271 w 1229271"/>
              <a:gd name="connsiteY3" fmla="*/ 762000 h 762000"/>
              <a:gd name="connsiteX4" fmla="*/ 81509 w 1229271"/>
              <a:gd name="connsiteY4" fmla="*/ 352425 h 762000"/>
              <a:gd name="connsiteX5" fmla="*/ 86271 w 1229271"/>
              <a:gd name="connsiteY5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3826 w 1226826"/>
              <a:gd name="connsiteY0" fmla="*/ 0 h 762000"/>
              <a:gd name="connsiteX1" fmla="*/ 1226826 w 1226826"/>
              <a:gd name="connsiteY1" fmla="*/ 0 h 762000"/>
              <a:gd name="connsiteX2" fmla="*/ 1226826 w 1226826"/>
              <a:gd name="connsiteY2" fmla="*/ 762000 h 762000"/>
              <a:gd name="connsiteX3" fmla="*/ 83826 w 1226826"/>
              <a:gd name="connsiteY3" fmla="*/ 762000 h 762000"/>
              <a:gd name="connsiteX4" fmla="*/ 83826 w 1226826"/>
              <a:gd name="connsiteY4" fmla="*/ 0 h 762000"/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" fmla="*/ 84349 w 1227349"/>
              <a:gd name="connsiteY0" fmla="*/ 0 h 762000"/>
              <a:gd name="connsiteX1" fmla="*/ 1227349 w 1227349"/>
              <a:gd name="connsiteY1" fmla="*/ 0 h 762000"/>
              <a:gd name="connsiteX2" fmla="*/ 1227349 w 1227349"/>
              <a:gd name="connsiteY2" fmla="*/ 762000 h 762000"/>
              <a:gd name="connsiteX3" fmla="*/ 84349 w 1227349"/>
              <a:gd name="connsiteY3" fmla="*/ 762000 h 762000"/>
              <a:gd name="connsiteX4" fmla="*/ 85302 w 1227349"/>
              <a:gd name="connsiteY4" fmla="*/ 396240 h 762000"/>
              <a:gd name="connsiteX5" fmla="*/ 84349 w 1227349"/>
              <a:gd name="connsiteY5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7349 w 1228303"/>
              <a:gd name="connsiteY3" fmla="*/ 762000 h 762000"/>
              <a:gd name="connsiteX4" fmla="*/ 84349 w 1228303"/>
              <a:gd name="connsiteY4" fmla="*/ 762000 h 762000"/>
              <a:gd name="connsiteX5" fmla="*/ 85302 w 1228303"/>
              <a:gd name="connsiteY5" fmla="*/ 396240 h 762000"/>
              <a:gd name="connsiteX6" fmla="*/ 84349 w 1228303"/>
              <a:gd name="connsiteY6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84349 w 1228303"/>
              <a:gd name="connsiteY0" fmla="*/ 0 h 762000"/>
              <a:gd name="connsiteX1" fmla="*/ 1227349 w 1228303"/>
              <a:gd name="connsiteY1" fmla="*/ 0 h 762000"/>
              <a:gd name="connsiteX2" fmla="*/ 1228303 w 1228303"/>
              <a:gd name="connsiteY2" fmla="*/ 201930 h 762000"/>
              <a:gd name="connsiteX3" fmla="*/ 1228303 w 1228303"/>
              <a:gd name="connsiteY3" fmla="*/ 575310 h 762000"/>
              <a:gd name="connsiteX4" fmla="*/ 1227349 w 1228303"/>
              <a:gd name="connsiteY4" fmla="*/ 762000 h 762000"/>
              <a:gd name="connsiteX5" fmla="*/ 84349 w 1228303"/>
              <a:gd name="connsiteY5" fmla="*/ 762000 h 762000"/>
              <a:gd name="connsiteX6" fmla="*/ 85302 w 1228303"/>
              <a:gd name="connsiteY6" fmla="*/ 396240 h 762000"/>
              <a:gd name="connsiteX7" fmla="*/ 84349 w 1228303"/>
              <a:gd name="connsiteY7" fmla="*/ 0 h 762000"/>
              <a:gd name="connsiteX0" fmla="*/ 1408 w 1145362"/>
              <a:gd name="connsiteY0" fmla="*/ 0 h 762000"/>
              <a:gd name="connsiteX1" fmla="*/ 1144408 w 1145362"/>
              <a:gd name="connsiteY1" fmla="*/ 0 h 762000"/>
              <a:gd name="connsiteX2" fmla="*/ 1145362 w 1145362"/>
              <a:gd name="connsiteY2" fmla="*/ 201930 h 762000"/>
              <a:gd name="connsiteX3" fmla="*/ 1145362 w 1145362"/>
              <a:gd name="connsiteY3" fmla="*/ 575310 h 762000"/>
              <a:gd name="connsiteX4" fmla="*/ 1144408 w 1145362"/>
              <a:gd name="connsiteY4" fmla="*/ 762000 h 762000"/>
              <a:gd name="connsiteX5" fmla="*/ 1408 w 1145362"/>
              <a:gd name="connsiteY5" fmla="*/ 762000 h 762000"/>
              <a:gd name="connsiteX6" fmla="*/ 2361 w 1145362"/>
              <a:gd name="connsiteY6" fmla="*/ 396240 h 762000"/>
              <a:gd name="connsiteX7" fmla="*/ 1408 w 1145362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362" h="762000">
                <a:moveTo>
                  <a:pt x="1408" y="0"/>
                </a:moveTo>
                <a:lnTo>
                  <a:pt x="1144408" y="0"/>
                </a:lnTo>
                <a:lnTo>
                  <a:pt x="1145362" y="201930"/>
                </a:lnTo>
                <a:lnTo>
                  <a:pt x="1145362" y="575310"/>
                </a:lnTo>
                <a:lnTo>
                  <a:pt x="1144408" y="762000"/>
                </a:lnTo>
                <a:lnTo>
                  <a:pt x="1408" y="762000"/>
                </a:lnTo>
                <a:cubicBezTo>
                  <a:pt x="1567" y="34290"/>
                  <a:pt x="2361" y="523240"/>
                  <a:pt x="2361" y="396240"/>
                </a:cubicBezTo>
                <a:cubicBezTo>
                  <a:pt x="2361" y="269240"/>
                  <a:pt x="-2243" y="717550"/>
                  <a:pt x="140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ChA-T2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1389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60" idx="2"/>
          </p:cNvCxnSpPr>
          <p:nvPr/>
        </p:nvCxnSpPr>
        <p:spPr>
          <a:xfrm>
            <a:off x="4976642" y="331851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3"/>
          </p:cNvCxnSpPr>
          <p:nvPr/>
        </p:nvCxnSpPr>
        <p:spPr>
          <a:xfrm>
            <a:off x="4976642" y="3691890"/>
            <a:ext cx="44957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26220" y="225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426220" y="31646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Vcc1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426220" y="263122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426220" y="353800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Gnd1</a:t>
            </a:r>
            <a:endParaRPr lang="en-US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2364785" y="265176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364785" y="3471552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364785" y="4343400"/>
            <a:ext cx="1464132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5758</TotalTime>
  <Words>715</Words>
  <Application>Microsoft Office PowerPoint</Application>
  <PresentationFormat>On-screen Show (4:3)</PresentationFormat>
  <Paragraphs>602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Nexteer PPT_template</vt:lpstr>
      <vt:lpstr>ICs Used in HW Sensor</vt:lpstr>
      <vt:lpstr>Original Analog TO (16OC14)</vt:lpstr>
      <vt:lpstr>Original Torque &amp; Relative (16OC14)</vt:lpstr>
      <vt:lpstr>Original Torque &amp; Abs (16OC14)</vt:lpstr>
      <vt:lpstr>K2xx (16OC14)</vt:lpstr>
      <vt:lpstr>SGMW CN200 (single spur) (10OC14)</vt:lpstr>
      <vt:lpstr>C1xx, BEV, Fiasa  (Absolute) (10OC14)</vt:lpstr>
      <vt:lpstr>C1xx, BEV, Fiasa  (TO) (10OC14)</vt:lpstr>
      <vt:lpstr>GM VSS-9Bxx, VSS-9BUx Level 2 Proposal (24OC14)</vt:lpstr>
      <vt:lpstr>Ford LoAA (550/552 ph2) Proposal (24OC14)</vt:lpstr>
      <vt:lpstr>T1xx, 9Cxx Level 3 proposal (24OC14)</vt:lpstr>
      <vt:lpstr>T1xx Torque &amp; Position Level 4</vt:lpstr>
      <vt:lpstr>Ford C2 Proposal (10OC10)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tzryx2</dc:creator>
  <cp:lastModifiedBy>Kidder, Keith</cp:lastModifiedBy>
  <cp:revision>367</cp:revision>
  <cp:lastPrinted>2014-08-13T16:56:52Z</cp:lastPrinted>
  <dcterms:created xsi:type="dcterms:W3CDTF">2010-06-11T15:15:23Z</dcterms:created>
  <dcterms:modified xsi:type="dcterms:W3CDTF">2014-10-24T12:10:01Z</dcterms:modified>
</cp:coreProperties>
</file>