
<file path=[Content_Types].xml><?xml version="1.0" encoding="utf-8"?>
<Types xmlns="http://schemas.openxmlformats.org/package/2006/content-types">
  <Default Extension="png" ContentType="image/png"/>
  <Default Extension="xlsm" ContentType="application/vnd.ms-excel.sheet.macroEnabled.12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70" autoAdjust="0"/>
  </p:normalViewPr>
  <p:slideViewPr>
    <p:cSldViewPr>
      <p:cViewPr varScale="1">
        <p:scale>
          <a:sx n="80" d="100"/>
          <a:sy n="80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90B6F562-B82B-4CC2-BFA6-8E12E19E5702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58989399-9D01-4588-90B0-E9E0BF0EC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93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6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8000" y="381000"/>
            <a:ext cx="8099425" cy="1262063"/>
          </a:xfrm>
        </p:spPr>
        <p:txBody>
          <a:bodyPr anchor="b"/>
          <a:lstStyle>
            <a:lvl1pPr algn="l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8000" y="1828800"/>
            <a:ext cx="8102600" cy="530225"/>
          </a:xfrm>
        </p:spPr>
        <p:txBody>
          <a:bodyPr/>
          <a:lstStyle>
            <a:lvl1pPr marL="0" indent="0" algn="l">
              <a:buFont typeface="Wingdings" charset="2"/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1"/>
          </p:nvPr>
        </p:nvSpPr>
        <p:spPr>
          <a:xfrm>
            <a:off x="457200" y="1524000"/>
            <a:ext cx="8229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107363" y="6477000"/>
            <a:ext cx="685800" cy="228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46D51941-F85C-46AD-B04E-D209ED3877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419600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1"/>
          </p:nvPr>
        </p:nvSpPr>
        <p:spPr>
          <a:xfrm>
            <a:off x="457200" y="1524000"/>
            <a:ext cx="4038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107363" y="6477000"/>
            <a:ext cx="685800" cy="228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46D51941-F85C-46AD-B04E-D209ED3877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24000"/>
            <a:ext cx="4038600" cy="4419600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2"/>
          </p:nvPr>
        </p:nvSpPr>
        <p:spPr>
          <a:xfrm>
            <a:off x="4648200" y="1524000"/>
            <a:ext cx="4038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4"/>
          <a:stretch/>
        </p:blipFill>
        <p:spPr>
          <a:xfrm flipH="1">
            <a:off x="0" y="0"/>
            <a:ext cx="9144000" cy="5809129"/>
          </a:xfrm>
          <a:prstGeom prst="rect">
            <a:avLst/>
          </a:prstGeom>
        </p:spPr>
      </p:pic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5654" name="Rectangle 6"/>
          <p:cNvSpPr>
            <a:spLocks noChangeArrowheads="1"/>
          </p:cNvSpPr>
          <p:nvPr/>
        </p:nvSpPr>
        <p:spPr bwMode="auto">
          <a:xfrm>
            <a:off x="3949700" y="6497637"/>
            <a:ext cx="1689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fld id="{E0E49CF5-A81C-C645-81BA-3739836A328A}" type="datetime4">
              <a:rPr lang="en-US" sz="800">
                <a:solidFill>
                  <a:schemeClr val="bg1">
                    <a:lumMod val="50000"/>
                  </a:schemeClr>
                </a:solidFill>
              </a:rPr>
              <a:pPr algn="ctr"/>
              <a:t>October 15, 2014</a:t>
            </a:fld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5663" name="Rectangle 15"/>
          <p:cNvSpPr>
            <a:spLocks noChangeArrowheads="1"/>
          </p:cNvSpPr>
          <p:nvPr/>
        </p:nvSpPr>
        <p:spPr bwMode="auto">
          <a:xfrm>
            <a:off x="152400" y="6497637"/>
            <a:ext cx="449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Legal entity name – </a:t>
            </a:r>
            <a:r>
              <a:rPr lang="en-US" sz="800" i="1" dirty="0">
                <a:solidFill>
                  <a:schemeClr val="bg1">
                    <a:lumMod val="50000"/>
                  </a:schemeClr>
                </a:solidFill>
              </a:rPr>
              <a:t>Security 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Classification</a:t>
            </a:r>
            <a:endParaRPr lang="en-US" sz="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730" y="5991603"/>
            <a:ext cx="2615823" cy="509477"/>
          </a:xfrm>
          <a:prstGeom prst="rect">
            <a:avLst/>
          </a:prstGeom>
        </p:spPr>
      </p:pic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7010400" y="6490648"/>
            <a:ext cx="1689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2C77599A-825E-41D2-9D76-138032C595CB}" type="slidenum">
              <a:rPr lang="en-US" sz="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231775" indent="-231775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5425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Symbol" charset="2"/>
        <a:buChar char="-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974725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"/>
        <a:defRPr>
          <a:solidFill>
            <a:schemeClr val="tx1"/>
          </a:solidFill>
          <a:latin typeface="+mn-lt"/>
          <a:ea typeface="ＭＳ Ｐゴシック" charset="-128"/>
        </a:defRPr>
      </a:lvl3pPr>
      <a:lvl4pPr marL="1317625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n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17160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1732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6304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0876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5448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Excel_Macro-Enabled_Worksheet1.xlsm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SE02 – Global Cross Check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1"/>
          </p:nvPr>
        </p:nvSpPr>
        <p:spPr>
          <a:xfrm>
            <a:off x="304800" y="1524000"/>
            <a:ext cx="5410200" cy="4419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Description</a:t>
            </a:r>
          </a:p>
          <a:p>
            <a:pPr lvl="1"/>
            <a:r>
              <a:rPr lang="en-US" dirty="0" smtClean="0"/>
              <a:t>Input torque to Output command correlation diagnostic for added systematic protection</a:t>
            </a:r>
          </a:p>
          <a:p>
            <a:pPr lvl="1"/>
            <a:r>
              <a:rPr lang="en-US" dirty="0" smtClean="0"/>
              <a:t>Not intended to enforce safety goal</a:t>
            </a:r>
            <a:endParaRPr lang="en-US" dirty="0"/>
          </a:p>
          <a:p>
            <a:r>
              <a:rPr lang="en-US" dirty="0" smtClean="0"/>
              <a:t>Motivation (Score 4)</a:t>
            </a:r>
            <a:endParaRPr lang="en-US" dirty="0"/>
          </a:p>
          <a:p>
            <a:pPr lvl="1"/>
            <a:r>
              <a:rPr lang="en-US" dirty="0" smtClean="0"/>
              <a:t>Requested by GM on K2xx, required for C1xx</a:t>
            </a:r>
            <a:endParaRPr lang="en-US" dirty="0"/>
          </a:p>
          <a:p>
            <a:r>
              <a:rPr lang="en-US" dirty="0" smtClean="0"/>
              <a:t>Deliverables</a:t>
            </a:r>
            <a:endParaRPr lang="en-US" dirty="0"/>
          </a:p>
          <a:p>
            <a:pPr lvl="1"/>
            <a:r>
              <a:rPr lang="en-US" dirty="0" smtClean="0"/>
              <a:t>Modeled FDD including test plan and calibration strategy</a:t>
            </a:r>
          </a:p>
          <a:p>
            <a:pPr lvl="1"/>
            <a:r>
              <a:rPr lang="en-US" dirty="0" smtClean="0"/>
              <a:t>Successful implementation on C1xx and BMPV</a:t>
            </a:r>
            <a:endParaRPr lang="en-US" dirty="0"/>
          </a:p>
          <a:p>
            <a:r>
              <a:rPr lang="en-US" dirty="0"/>
              <a:t> Timing</a:t>
            </a:r>
          </a:p>
          <a:p>
            <a:pPr lvl="1"/>
            <a:r>
              <a:rPr lang="en-US" dirty="0" smtClean="0"/>
              <a:t>PSA Software Release 2 (FDD must be approved by June 15)</a:t>
            </a:r>
          </a:p>
          <a:p>
            <a:pPr lvl="1"/>
            <a:r>
              <a:rPr lang="en-US" dirty="0" smtClean="0"/>
              <a:t>C1xx – targeting post-IVER release</a:t>
            </a:r>
            <a:endParaRPr lang="en-US" dirty="0"/>
          </a:p>
          <a:p>
            <a:r>
              <a:rPr lang="en-US" dirty="0"/>
              <a:t>Team Members/Customers</a:t>
            </a:r>
          </a:p>
          <a:p>
            <a:pPr lvl="1"/>
            <a:r>
              <a:rPr lang="en-US" dirty="0" smtClean="0"/>
              <a:t>Scott Weiss / C1xx and PSA PDT</a:t>
            </a:r>
            <a:endParaRPr lang="en-US" dirty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944" y="3505200"/>
            <a:ext cx="3443056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5463479"/>
              </p:ext>
            </p:extLst>
          </p:nvPr>
        </p:nvGraphicFramePr>
        <p:xfrm>
          <a:off x="6248400" y="1295400"/>
          <a:ext cx="2286000" cy="202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Macro-Enabled Worksheet" r:id="rId4" imgW="4724505" imgH="4181541" progId="Excel.SheetMacroEnabled.12">
                  <p:embed/>
                </p:oleObj>
              </mc:Choice>
              <mc:Fallback>
                <p:oleObj name="Macro-Enabled Worksheet" r:id="rId4" imgW="4724505" imgH="4181541" progId="Excel.SheetMacroEnabled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295400"/>
                        <a:ext cx="2286000" cy="202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570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SE02 – Global Cross Check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1"/>
          </p:nvPr>
        </p:nvSpPr>
        <p:spPr>
          <a:xfrm>
            <a:off x="457200" y="12954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Status</a:t>
            </a:r>
          </a:p>
          <a:p>
            <a:pPr lvl="1"/>
            <a:r>
              <a:rPr lang="en-US" dirty="0" smtClean="0"/>
              <a:t>Implementation in PSA code is in process</a:t>
            </a:r>
          </a:p>
          <a:p>
            <a:pPr lvl="1"/>
            <a:r>
              <a:rPr lang="en-US" dirty="0" smtClean="0"/>
              <a:t>Calibration procedure is written</a:t>
            </a:r>
          </a:p>
          <a:p>
            <a:pPr lvl="1"/>
            <a:r>
              <a:rPr lang="en-US" dirty="0" smtClean="0"/>
              <a:t>Calibration procedure will be verified with PSA and tested in vehicle</a:t>
            </a:r>
          </a:p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Reduced value since it does not enforce the safety goal</a:t>
            </a:r>
          </a:p>
          <a:p>
            <a:r>
              <a:rPr lang="en-US" dirty="0" smtClean="0"/>
              <a:t>Next Steps</a:t>
            </a:r>
          </a:p>
          <a:p>
            <a:pPr lvl="1"/>
            <a:r>
              <a:rPr lang="en-US" dirty="0" smtClean="0"/>
              <a:t>Implement in </a:t>
            </a:r>
            <a:r>
              <a:rPr lang="en-US" dirty="0" smtClean="0"/>
              <a:t>vehicles </a:t>
            </a:r>
            <a:r>
              <a:rPr lang="en-US" dirty="0" smtClean="0"/>
              <a:t>and evaluate for robustness</a:t>
            </a:r>
          </a:p>
          <a:p>
            <a:pPr lvl="1"/>
            <a:r>
              <a:rPr lang="en-US" dirty="0" smtClean="0"/>
              <a:t>Eventually replace this function with true ASIL decomposition over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87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xteer 2014">
  <a:themeElements>
    <a:clrScheme name="Nexteer PPT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exteer PP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Nexteer PP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Nexteer 2014</Template>
  <TotalTime>7149</TotalTime>
  <Words>139</Words>
  <Application>Microsoft Office PowerPoint</Application>
  <PresentationFormat>On-screen Show (4:3)</PresentationFormat>
  <Paragraphs>24</Paragraphs>
  <Slides>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Nexteer 2014</vt:lpstr>
      <vt:lpstr>Macro-Enabled Worksheet</vt:lpstr>
      <vt:lpstr>SE02 – Global Cross Check</vt:lpstr>
      <vt:lpstr>SE02 – Global Cross Check</vt:lpstr>
    </vt:vector>
  </TitlesOfParts>
  <Company>Nexteer Automotive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SE00 – Technology</dc:title>
  <dc:creator>Ashok Chandy</dc:creator>
  <cp:lastModifiedBy>Ashok Chandy</cp:lastModifiedBy>
  <cp:revision>15</cp:revision>
  <cp:lastPrinted>2014-01-09T14:42:06Z</cp:lastPrinted>
  <dcterms:created xsi:type="dcterms:W3CDTF">2014-04-17T16:55:49Z</dcterms:created>
  <dcterms:modified xsi:type="dcterms:W3CDTF">2014-10-20T17:01:02Z</dcterms:modified>
</cp:coreProperties>
</file>