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m" ContentType="application/vnd.ms-excel.sheet.macroEnabled.12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0" autoAdjust="0"/>
  </p:normalViewPr>
  <p:slideViewPr>
    <p:cSldViewPr>
      <p:cViewPr varScale="1">
        <p:scale>
          <a:sx n="83" d="100"/>
          <a:sy n="83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May 22, 2014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Legal entity name –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Macro-Enabled_Worksheet1.xlsm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SE02 – Global Cross Check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304800" y="1524000"/>
            <a:ext cx="54102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 smtClean="0"/>
              <a:t>Input torque to Output command correlation diagnostic for added systematic protection</a:t>
            </a:r>
          </a:p>
          <a:p>
            <a:pPr lvl="1"/>
            <a:r>
              <a:rPr lang="en-US" dirty="0" smtClean="0"/>
              <a:t>Not intended to enforce safety goal</a:t>
            </a:r>
            <a:endParaRPr lang="en-US" dirty="0"/>
          </a:p>
          <a:p>
            <a:r>
              <a:rPr lang="en-US" dirty="0" smtClean="0"/>
              <a:t>Motivation (Score 4)</a:t>
            </a:r>
            <a:endParaRPr lang="en-US" dirty="0"/>
          </a:p>
          <a:p>
            <a:pPr lvl="1"/>
            <a:r>
              <a:rPr lang="en-US" dirty="0" smtClean="0"/>
              <a:t>Requested by GM on K2xx, required for C1xx</a:t>
            </a:r>
            <a:endParaRPr lang="en-US" dirty="0"/>
          </a:p>
          <a:p>
            <a:r>
              <a:rPr lang="en-US" dirty="0" smtClean="0"/>
              <a:t>Deliverables</a:t>
            </a:r>
            <a:endParaRPr lang="en-US" dirty="0"/>
          </a:p>
          <a:p>
            <a:pPr lvl="1"/>
            <a:r>
              <a:rPr lang="en-US" dirty="0" smtClean="0"/>
              <a:t>Modeled FDD including test plan and calibration strategy</a:t>
            </a:r>
          </a:p>
          <a:p>
            <a:pPr lvl="1"/>
            <a:r>
              <a:rPr lang="en-US" dirty="0" smtClean="0"/>
              <a:t>Successful implementation on C1xx and BMPV</a:t>
            </a:r>
            <a:endParaRPr lang="en-US" dirty="0"/>
          </a:p>
          <a:p>
            <a:r>
              <a:rPr lang="en-US" dirty="0"/>
              <a:t> Timing</a:t>
            </a:r>
          </a:p>
          <a:p>
            <a:pPr lvl="1"/>
            <a:r>
              <a:rPr lang="en-US" dirty="0" smtClean="0"/>
              <a:t>PSA Software Release 2 (FDD must be approved by </a:t>
            </a:r>
            <a:r>
              <a:rPr lang="en-US" dirty="0" smtClean="0"/>
              <a:t>June 15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C1xx – targeting post-IVER release</a:t>
            </a:r>
            <a:endParaRPr lang="en-US" dirty="0"/>
          </a:p>
          <a:p>
            <a:r>
              <a:rPr lang="en-US" dirty="0"/>
              <a:t>Team Members/Customers</a:t>
            </a:r>
          </a:p>
          <a:p>
            <a:pPr lvl="1"/>
            <a:r>
              <a:rPr lang="en-US" dirty="0" smtClean="0"/>
              <a:t>Scott Weiss / C1xx and PSA PDT</a:t>
            </a: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944" y="3505200"/>
            <a:ext cx="3443056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463479"/>
              </p:ext>
            </p:extLst>
          </p:nvPr>
        </p:nvGraphicFramePr>
        <p:xfrm>
          <a:off x="6248400" y="1295400"/>
          <a:ext cx="228600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Macro-Enabled Worksheet" r:id="rId5" imgW="4724505" imgH="4181541" progId="Excel.SheetMacroEnabled.12">
                  <p:embed/>
                </p:oleObj>
              </mc:Choice>
              <mc:Fallback>
                <p:oleObj name="Macro-Enabled Worksheet" r:id="rId5" imgW="4724505" imgH="4181541" progId="Excel.SheetMacroEnabled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295400"/>
                        <a:ext cx="2286000" cy="202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7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SE02 – Global Cross Check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Modeled results and aggressive test stand measured data indicate the strategy can work</a:t>
            </a:r>
          </a:p>
          <a:p>
            <a:pPr lvl="1"/>
            <a:r>
              <a:rPr lang="en-US" dirty="0" smtClean="0"/>
              <a:t>Key to getting a useful range is to filter the signals at 1 Hz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Reduced value since it does not enforce the safety goal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Implement in PSA and GM vehicles and evaluate for robustness</a:t>
            </a:r>
          </a:p>
          <a:p>
            <a:pPr lvl="1"/>
            <a:r>
              <a:rPr lang="en-US" dirty="0" smtClean="0"/>
              <a:t>Create a calibration procedure</a:t>
            </a:r>
          </a:p>
          <a:p>
            <a:pPr lvl="1"/>
            <a:r>
              <a:rPr lang="en-US" dirty="0" smtClean="0"/>
              <a:t>Eventually replace this function with true ASIL decomposition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2014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 2014</Template>
  <TotalTime>136</TotalTime>
  <Words>151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Nexteer 2014</vt:lpstr>
      <vt:lpstr>Macro-Enabled Worksheet</vt:lpstr>
      <vt:lpstr>SE02 – Global Cross Check</vt:lpstr>
      <vt:lpstr>SE02 – Global Cross Check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SE00 – Technology</dc:title>
  <dc:creator>Ashok Chandy</dc:creator>
  <cp:lastModifiedBy>Ashok Chandy</cp:lastModifiedBy>
  <cp:revision>12</cp:revision>
  <cp:lastPrinted>2014-01-09T14:42:06Z</cp:lastPrinted>
  <dcterms:created xsi:type="dcterms:W3CDTF">2014-04-17T16:55:49Z</dcterms:created>
  <dcterms:modified xsi:type="dcterms:W3CDTF">2014-05-22T17:47:53Z</dcterms:modified>
</cp:coreProperties>
</file>