
<file path=[Content_Types].xml><?xml version="1.0" encoding="utf-8"?>
<Types xmlns="http://schemas.openxmlformats.org/package/2006/content-types">
  <Default Extension="xlsm" ContentType="application/vnd.ms-excel.sheet.macroEnabled.12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 varScale="1">
        <p:scale>
          <a:sx n="83" d="100"/>
          <a:sy n="83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D60701-0952-4571-A687-6C0A767FD104}" type="datetimeFigureOut">
              <a:rPr lang="en-US"/>
              <a:pPr>
                <a:defRPr/>
              </a:pPr>
              <a:t>6/2/2014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A46A8A-2E34-4CF1-8CE6-1BE7C01014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87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5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28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89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>
            <a:fillRect/>
          </a:stretch>
        </p:blipFill>
        <p:spPr bwMode="auto">
          <a:xfrm>
            <a:off x="0" y="0"/>
            <a:ext cx="9144000" cy="58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10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5991225"/>
            <a:ext cx="26162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pitchFamily="18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Macro-Enabled_Worksheet1.xlsm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SE06 – System Architecture </a:t>
            </a:r>
            <a:r>
              <a:rPr lang="en-US" dirty="0" smtClean="0"/>
              <a:t>Modeling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51816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Tools to document architecture from system to software</a:t>
            </a:r>
          </a:p>
          <a:p>
            <a:r>
              <a:rPr lang="en-US" dirty="0" smtClean="0"/>
              <a:t>Motivation (Score: </a:t>
            </a:r>
            <a:r>
              <a:rPr lang="en-US" dirty="0" smtClean="0"/>
              <a:t>5.0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Replace manual documentation with an automated system design tool</a:t>
            </a:r>
          </a:p>
          <a:p>
            <a:pPr lvl="1"/>
            <a:r>
              <a:rPr lang="en-US" dirty="0" smtClean="0"/>
              <a:t>Better interface control</a:t>
            </a:r>
          </a:p>
          <a:p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Tool selection &amp; installation – </a:t>
            </a:r>
            <a:r>
              <a:rPr lang="en-US" dirty="0" err="1" smtClean="0"/>
              <a:t>SysML</a:t>
            </a:r>
            <a:r>
              <a:rPr lang="en-US" dirty="0" smtClean="0"/>
              <a:t> and UML</a:t>
            </a:r>
          </a:p>
          <a:p>
            <a:pPr lvl="1"/>
            <a:r>
              <a:rPr lang="en-US" dirty="0" err="1" smtClean="0"/>
              <a:t>SysML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smtClean="0"/>
              <a:t>UML ?</a:t>
            </a:r>
          </a:p>
          <a:p>
            <a:r>
              <a:rPr lang="en-US" dirty="0" smtClean="0"/>
              <a:t> Timing</a:t>
            </a:r>
          </a:p>
          <a:p>
            <a:pPr lvl="1"/>
            <a:r>
              <a:rPr lang="en-US" dirty="0" smtClean="0"/>
              <a:t>Artisan Studio </a:t>
            </a:r>
            <a:r>
              <a:rPr lang="en-US" dirty="0" err="1" smtClean="0"/>
              <a:t>SysML</a:t>
            </a:r>
            <a:r>
              <a:rPr lang="en-US" dirty="0" smtClean="0"/>
              <a:t> software install completed Jan 2014</a:t>
            </a:r>
          </a:p>
          <a:p>
            <a:pPr lvl="1"/>
            <a:r>
              <a:rPr lang="en-US" dirty="0" smtClean="0"/>
              <a:t>?</a:t>
            </a:r>
          </a:p>
          <a:p>
            <a:r>
              <a:rPr lang="en-US" dirty="0" smtClean="0"/>
              <a:t>Team Members/Customers</a:t>
            </a:r>
          </a:p>
          <a:p>
            <a:pPr lvl="1"/>
            <a:r>
              <a:rPr lang="en-US" dirty="0" smtClean="0"/>
              <a:t>Systems – Bill Wittig, Keith Marsh</a:t>
            </a:r>
          </a:p>
          <a:p>
            <a:pPr lvl="1"/>
            <a:r>
              <a:rPr lang="en-US" dirty="0" smtClean="0"/>
              <a:t>Software – Keith Johnson</a:t>
            </a:r>
          </a:p>
          <a:p>
            <a:pPr lvl="1"/>
            <a:r>
              <a:rPr lang="en-US" dirty="0" smtClean="0"/>
              <a:t>Customer – NA</a:t>
            </a:r>
          </a:p>
        </p:txBody>
      </p:sp>
      <p:pic>
        <p:nvPicPr>
          <p:cNvPr id="1030" name="Picture 6" descr="http://www.omgsysml.org/images/Figure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92906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614480"/>
              </p:ext>
            </p:extLst>
          </p:nvPr>
        </p:nvGraphicFramePr>
        <p:xfrm>
          <a:off x="5837238" y="1295400"/>
          <a:ext cx="2763837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Macro-Enabled Worksheet" r:id="rId4" imgW="4800628" imgH="4105150" progId="Excel.SheetMacroEnabled.12">
                  <p:embed/>
                </p:oleObj>
              </mc:Choice>
              <mc:Fallback>
                <p:oleObj name="Macro-Enabled Worksheet" r:id="rId4" imgW="4800628" imgH="4105150" progId="Excel.SheetMacroEnabled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1295400"/>
                        <a:ext cx="2763837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SE06 – System Architecture </a:t>
            </a:r>
            <a:r>
              <a:rPr lang="en-US" dirty="0" smtClean="0"/>
              <a:t>Modeling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Acquisition complete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NA.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Expand user community</a:t>
            </a:r>
          </a:p>
          <a:p>
            <a:pPr lvl="2"/>
            <a:r>
              <a:rPr lang="en-US" dirty="0" smtClean="0"/>
              <a:t>Awareness of tool and its usage</a:t>
            </a:r>
          </a:p>
          <a:p>
            <a:pPr lvl="2"/>
            <a:r>
              <a:rPr lang="en-US" dirty="0" smtClean="0"/>
              <a:t>Hold additional formal training sessions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2014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2014</Template>
  <TotalTime>4160</TotalTime>
  <Words>99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Nexteer 2014</vt:lpstr>
      <vt:lpstr>Microsoft Excel Macro-Enabled Worksheet</vt:lpstr>
      <vt:lpstr>SE06 – System Architecture Modeling</vt:lpstr>
      <vt:lpstr>SE06 – System Architecture Modeling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SE00 – Technology</dc:title>
  <dc:creator>Ashok Chandy</dc:creator>
  <cp:lastModifiedBy>Ashok Chandy</cp:lastModifiedBy>
  <cp:revision>34</cp:revision>
  <cp:lastPrinted>2014-01-09T14:42:06Z</cp:lastPrinted>
  <dcterms:created xsi:type="dcterms:W3CDTF">2014-04-17T16:55:49Z</dcterms:created>
  <dcterms:modified xsi:type="dcterms:W3CDTF">2014-06-02T14:39:36Z</dcterms:modified>
</cp:coreProperties>
</file>