
<file path=[Content_Types].xml><?xml version="1.0" encoding="utf-8"?>
<Types xmlns="http://schemas.openxmlformats.org/package/2006/content-types"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May 29,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SE07 – Deploy Formal Safety Process(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04800" y="1524000"/>
            <a:ext cx="54102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Document safety process for engineering and management</a:t>
            </a:r>
          </a:p>
          <a:p>
            <a:pPr lvl="1"/>
            <a:r>
              <a:rPr lang="en-US" dirty="0" smtClean="0"/>
              <a:t>Develop templates and guidelines for work products</a:t>
            </a:r>
          </a:p>
          <a:p>
            <a:pPr lvl="1"/>
            <a:r>
              <a:rPr lang="en-US" dirty="0" smtClean="0"/>
              <a:t>Implement these processes and templates</a:t>
            </a:r>
            <a:endParaRPr lang="en-US" dirty="0"/>
          </a:p>
          <a:p>
            <a:r>
              <a:rPr lang="en-US" dirty="0" smtClean="0"/>
              <a:t>Motivation (Score X)</a:t>
            </a:r>
            <a:endParaRPr lang="en-US" dirty="0"/>
          </a:p>
          <a:p>
            <a:pPr lvl="1"/>
            <a:r>
              <a:rPr lang="en-US" dirty="0" smtClean="0"/>
              <a:t>Required for ISO 26262 compliance</a:t>
            </a:r>
            <a:endParaRPr lang="en-US" dirty="0"/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Approved process </a:t>
            </a:r>
            <a:r>
              <a:rPr lang="en-US" dirty="0" smtClean="0"/>
              <a:t>document </a:t>
            </a:r>
            <a:r>
              <a:rPr lang="en-US" i="1" dirty="0" smtClean="0"/>
              <a:t>in use on a program</a:t>
            </a:r>
          </a:p>
          <a:p>
            <a:pPr lvl="1"/>
            <a:r>
              <a:rPr lang="en-US" dirty="0"/>
              <a:t>Approved </a:t>
            </a:r>
            <a:r>
              <a:rPr lang="en-US" dirty="0" smtClean="0"/>
              <a:t>templates and guidelines documents </a:t>
            </a:r>
            <a:r>
              <a:rPr lang="en-US" i="1" dirty="0"/>
              <a:t>in use on a program</a:t>
            </a:r>
          </a:p>
          <a:p>
            <a:r>
              <a:rPr lang="en-US" dirty="0" smtClean="0"/>
              <a:t> </a:t>
            </a:r>
            <a:r>
              <a:rPr lang="en-US" dirty="0"/>
              <a:t>Timing</a:t>
            </a:r>
          </a:p>
          <a:p>
            <a:pPr lvl="1"/>
            <a:r>
              <a:rPr lang="en-US" dirty="0" smtClean="0"/>
              <a:t>SPICE audit prep timeline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Internal audit June 9, 2014</a:t>
            </a:r>
          </a:p>
          <a:p>
            <a:pPr lvl="2"/>
            <a:r>
              <a:rPr lang="en-US" dirty="0" smtClean="0"/>
              <a:t>External audit Jan 5, 2015</a:t>
            </a:r>
            <a:endParaRPr lang="en-US" dirty="0" smtClean="0"/>
          </a:p>
          <a:p>
            <a:pPr lvl="1"/>
            <a:r>
              <a:rPr lang="en-US" dirty="0" smtClean="0"/>
              <a:t>Desire to execute on PSA BMPV/B618</a:t>
            </a:r>
          </a:p>
          <a:p>
            <a:r>
              <a:rPr lang="en-US" dirty="0" smtClean="0"/>
              <a:t>Team </a:t>
            </a:r>
            <a:r>
              <a:rPr lang="en-US" dirty="0"/>
              <a:t>Members/Customers</a:t>
            </a:r>
          </a:p>
          <a:p>
            <a:pPr lvl="1"/>
            <a:r>
              <a:rPr lang="en-US" dirty="0" smtClean="0"/>
              <a:t>Kathy </a:t>
            </a:r>
            <a:r>
              <a:rPr lang="en-US" dirty="0" err="1" smtClean="0"/>
              <a:t>Pattok</a:t>
            </a:r>
            <a:r>
              <a:rPr lang="en-US" dirty="0" smtClean="0"/>
              <a:t>, Safety Team/ </a:t>
            </a:r>
            <a:r>
              <a:rPr lang="en-US" dirty="0" err="1" smtClean="0"/>
              <a:t>Nexteer</a:t>
            </a:r>
            <a:r>
              <a:rPr lang="en-US" dirty="0" smtClean="0"/>
              <a:t> CPI, Customers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63479"/>
              </p:ext>
            </p:extLst>
          </p:nvPr>
        </p:nvGraphicFramePr>
        <p:xfrm>
          <a:off x="6248400" y="1295400"/>
          <a:ext cx="2286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r:id="rId3" imgW="4724505" imgH="4181541" progId="Excel.SheetMacroEnabled.12">
                  <p:embed/>
                </p:oleObj>
              </mc:Choice>
              <mc:Fallback>
                <p:oleObj name="Macro-Enabled Worksheet" r:id="rId3" imgW="4724505" imgH="4181541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2860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SE02 – Global Cross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KPIT supporting process and template development</a:t>
            </a:r>
          </a:p>
          <a:p>
            <a:pPr lvl="2"/>
            <a:r>
              <a:rPr lang="en-US" dirty="0" smtClean="0"/>
              <a:t>23 </a:t>
            </a:r>
            <a:r>
              <a:rPr lang="en-US" dirty="0" smtClean="0"/>
              <a:t>documents </a:t>
            </a:r>
            <a:r>
              <a:rPr lang="en-US" dirty="0" smtClean="0"/>
              <a:t>planned, received (100%)</a:t>
            </a:r>
            <a:endParaRPr lang="en-US" dirty="0" smtClean="0"/>
          </a:p>
          <a:p>
            <a:pPr lvl="2"/>
            <a:r>
              <a:rPr lang="en-US" dirty="0" smtClean="0"/>
              <a:t>18 </a:t>
            </a:r>
            <a:r>
              <a:rPr lang="en-US" dirty="0" smtClean="0"/>
              <a:t>documents reviewed once and feedback </a:t>
            </a:r>
            <a:r>
              <a:rPr lang="en-US" dirty="0" smtClean="0"/>
              <a:t>provided (78%)</a:t>
            </a:r>
          </a:p>
          <a:p>
            <a:pPr lvl="2"/>
            <a:r>
              <a:rPr lang="en-US" dirty="0"/>
              <a:t>6</a:t>
            </a:r>
            <a:r>
              <a:rPr lang="en-US" dirty="0" smtClean="0"/>
              <a:t> documents edited and 2</a:t>
            </a:r>
            <a:r>
              <a:rPr lang="en-US" baseline="30000" dirty="0" smtClean="0"/>
              <a:t>nd</a:t>
            </a:r>
            <a:r>
              <a:rPr lang="en-US" dirty="0" smtClean="0"/>
              <a:t> draft submitted by KPIT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 document </a:t>
            </a:r>
            <a:r>
              <a:rPr lang="en-US" dirty="0" smtClean="0"/>
              <a:t>reviewed after </a:t>
            </a:r>
            <a:r>
              <a:rPr lang="en-US" dirty="0" smtClean="0"/>
              <a:t>revisions</a:t>
            </a:r>
          </a:p>
          <a:p>
            <a:pPr lvl="2"/>
            <a:r>
              <a:rPr lang="en-US" dirty="0"/>
              <a:t>1</a:t>
            </a:r>
            <a:r>
              <a:rPr lang="en-US" dirty="0" smtClean="0"/>
              <a:t> document in process of edit by </a:t>
            </a:r>
            <a:r>
              <a:rPr lang="en-US" dirty="0" err="1" smtClean="0"/>
              <a:t>Nexteer</a:t>
            </a:r>
            <a:r>
              <a:rPr lang="en-US" dirty="0" smtClean="0"/>
              <a:t> into ‘final’ version</a:t>
            </a:r>
            <a:endParaRPr lang="en-US" dirty="0" smtClean="0"/>
          </a:p>
          <a:p>
            <a:pPr lvl="3"/>
            <a:r>
              <a:rPr lang="en-US" dirty="0" smtClean="0"/>
              <a:t>Will deploy on </a:t>
            </a:r>
            <a:r>
              <a:rPr lang="en-US" dirty="0" smtClean="0"/>
              <a:t>PSA BMPV</a:t>
            </a:r>
            <a:endParaRPr lang="en-US" dirty="0" smtClean="0"/>
          </a:p>
          <a:p>
            <a:r>
              <a:rPr lang="en-US" dirty="0" smtClean="0"/>
              <a:t>Challenges</a:t>
            </a:r>
            <a:endParaRPr lang="en-US" dirty="0" smtClean="0"/>
          </a:p>
          <a:p>
            <a:pPr lvl="1"/>
            <a:r>
              <a:rPr lang="en-US" dirty="0" smtClean="0"/>
              <a:t>Quality of KPIT deliverables</a:t>
            </a:r>
          </a:p>
          <a:p>
            <a:pPr lvl="1"/>
            <a:r>
              <a:rPr lang="en-US" dirty="0" smtClean="0"/>
              <a:t>Time available to review deliverables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Catch </a:t>
            </a:r>
            <a:r>
              <a:rPr lang="en-US" dirty="0" smtClean="0"/>
              <a:t>up to </a:t>
            </a:r>
            <a:r>
              <a:rPr lang="en-US" dirty="0" smtClean="0"/>
              <a:t>timeline</a:t>
            </a:r>
          </a:p>
          <a:p>
            <a:pPr lvl="1"/>
            <a:r>
              <a:rPr lang="en-US" dirty="0" err="1" smtClean="0"/>
              <a:t>Nexteer</a:t>
            </a:r>
            <a:r>
              <a:rPr lang="en-US" dirty="0" smtClean="0"/>
              <a:t> revisions KPIT 2</a:t>
            </a:r>
            <a:r>
              <a:rPr lang="en-US" baseline="30000" dirty="0" smtClean="0"/>
              <a:t>nd</a:t>
            </a:r>
            <a:r>
              <a:rPr lang="en-US" dirty="0" smtClean="0"/>
              <a:t> drafts to get ‘final’ version</a:t>
            </a:r>
            <a:endParaRPr lang="en-US" dirty="0" smtClean="0"/>
          </a:p>
          <a:p>
            <a:pPr lvl="1"/>
            <a:r>
              <a:rPr lang="en-US" dirty="0" smtClean="0"/>
              <a:t>Consider using KPIT as independent confirmation review of </a:t>
            </a:r>
            <a:r>
              <a:rPr lang="en-US" dirty="0" err="1" smtClean="0"/>
              <a:t>Nexteer</a:t>
            </a:r>
            <a:r>
              <a:rPr lang="en-US" dirty="0" smtClean="0"/>
              <a:t> edited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230</TotalTime>
  <Words>193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Macro-Enabled Worksheet</vt:lpstr>
      <vt:lpstr>SE07 – Deploy Formal Safety Process(es)</vt:lpstr>
      <vt:lpstr>SE02 – Global Cross Check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Pattok, Kathryn</cp:lastModifiedBy>
  <cp:revision>16</cp:revision>
  <cp:lastPrinted>2014-01-09T14:42:06Z</cp:lastPrinted>
  <dcterms:created xsi:type="dcterms:W3CDTF">2014-04-17T16:55:49Z</dcterms:created>
  <dcterms:modified xsi:type="dcterms:W3CDTF">2014-05-29T14:34:09Z</dcterms:modified>
</cp:coreProperties>
</file>