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xlsm" ContentType="application/vnd.ms-excel.sheet.macroEnabled.12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70" autoAdjust="0"/>
  </p:normalViewPr>
  <p:slideViewPr>
    <p:cSldViewPr>
      <p:cViewPr varScale="1">
        <p:scale>
          <a:sx n="83" d="100"/>
          <a:sy n="83" d="100"/>
        </p:scale>
        <p:origin x="-99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725187D-66DC-48B0-8AB7-77F2A2EE0FFB}" type="datetimeFigureOut">
              <a:rPr lang="en-US"/>
              <a:pPr>
                <a:defRPr/>
              </a:pPr>
              <a:t>6/2/2014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1658F33-DEDF-400C-B47B-B64DF308AE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11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381000"/>
            <a:ext cx="8099425" cy="1262063"/>
          </a:xfrm>
        </p:spPr>
        <p:txBody>
          <a:bodyPr anchor="b"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1828800"/>
            <a:ext cx="8102600" cy="530225"/>
          </a:xfrm>
        </p:spPr>
        <p:txBody>
          <a:bodyPr/>
          <a:lstStyle>
            <a:lvl1pPr marL="0" indent="0" algn="l">
              <a:buFont typeface="Wingdings" charset="2"/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1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229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849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951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159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>
            <a:fillRect/>
          </a:stretch>
        </p:blipFill>
        <p:spPr bwMode="auto">
          <a:xfrm>
            <a:off x="0" y="0"/>
            <a:ext cx="9144000" cy="580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10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5991225"/>
            <a:ext cx="261620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1" r:id="rId2"/>
    <p:sldLayoutId id="2147483682" r:id="rId3"/>
    <p:sldLayoutId id="2147483683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1775" indent="-231775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Font typeface="Symbol" pitchFamily="18" charset="2"/>
        <a:buChar char="-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974725" indent="-228600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pitchFamily="2" charset="2"/>
        <a:buChar char=""/>
        <a:defRPr>
          <a:solidFill>
            <a:schemeClr val="tx1"/>
          </a:solidFill>
          <a:latin typeface="+mn-lt"/>
          <a:ea typeface="ＭＳ Ｐゴシック" charset="-128"/>
        </a:defRPr>
      </a:lvl3pPr>
      <a:lvl4pPr marL="1317625" indent="-228600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716088" indent="-228600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1732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6304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0876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5448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Excel_Macro-Enabled_Worksheet1.xlsm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SE09 – Autocoding of System Software 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420688" y="1219200"/>
            <a:ext cx="5341937" cy="54864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dirty="0"/>
              <a:t>Description</a:t>
            </a:r>
          </a:p>
          <a:p>
            <a:pPr lvl="1" eaLnBrk="1" hangingPunct="1">
              <a:defRPr/>
            </a:pPr>
            <a:r>
              <a:rPr lang="en-US" dirty="0" smtClean="0"/>
              <a:t>Implement capability to go from function definition (FDD) to verified SW component</a:t>
            </a:r>
          </a:p>
          <a:p>
            <a:pPr lvl="1" eaLnBrk="1" hangingPunct="1">
              <a:defRPr/>
            </a:pPr>
            <a:r>
              <a:rPr lang="en-US" dirty="0" smtClean="0"/>
              <a:t>Create processes and tools to support </a:t>
            </a:r>
            <a:r>
              <a:rPr lang="en-US" dirty="0" err="1" smtClean="0"/>
              <a:t>Autocoding</a:t>
            </a:r>
            <a:r>
              <a:rPr lang="en-US" dirty="0" smtClean="0"/>
              <a:t> of system functions</a:t>
            </a:r>
            <a:endParaRPr lang="en-US" dirty="0"/>
          </a:p>
          <a:p>
            <a:pPr eaLnBrk="1" hangingPunct="1">
              <a:defRPr/>
            </a:pPr>
            <a:r>
              <a:rPr lang="en-US" dirty="0" smtClean="0"/>
              <a:t>Motivation (Score: 4.5)</a:t>
            </a:r>
          </a:p>
          <a:p>
            <a:pPr lvl="1" eaLnBrk="1" hangingPunct="1">
              <a:defRPr/>
            </a:pPr>
            <a:r>
              <a:rPr lang="en-US" dirty="0" smtClean="0"/>
              <a:t>Development efficiency is primary benefit</a:t>
            </a:r>
            <a:endParaRPr lang="en-US" dirty="0"/>
          </a:p>
          <a:p>
            <a:pPr eaLnBrk="1" hangingPunct="1">
              <a:defRPr/>
            </a:pPr>
            <a:r>
              <a:rPr lang="en-US" dirty="0" smtClean="0"/>
              <a:t>Deliverables</a:t>
            </a:r>
            <a:endParaRPr lang="en-US" dirty="0"/>
          </a:p>
          <a:p>
            <a:pPr lvl="1" eaLnBrk="1" hangingPunct="1">
              <a:defRPr/>
            </a:pPr>
            <a:r>
              <a:rPr lang="en-US" dirty="0" smtClean="0"/>
              <a:t>FDD documentation standards</a:t>
            </a:r>
          </a:p>
          <a:p>
            <a:pPr lvl="2" eaLnBrk="1" hangingPunct="1">
              <a:defRPr/>
            </a:pPr>
            <a:r>
              <a:rPr lang="en-US" dirty="0" smtClean="0"/>
              <a:t>Including naming, I/O, data dictionary, etc.</a:t>
            </a:r>
          </a:p>
          <a:p>
            <a:pPr lvl="1" eaLnBrk="1" hangingPunct="1">
              <a:defRPr/>
            </a:pPr>
            <a:r>
              <a:rPr lang="en-US" dirty="0" smtClean="0"/>
              <a:t>Verification processes (MIL, SIL)</a:t>
            </a:r>
          </a:p>
          <a:p>
            <a:pPr lvl="1" eaLnBrk="1" hangingPunct="1">
              <a:defRPr/>
            </a:pPr>
            <a:r>
              <a:rPr lang="en-US" dirty="0" smtClean="0"/>
              <a:t>Supporting tools for the above</a:t>
            </a:r>
          </a:p>
          <a:p>
            <a:pPr lvl="1" eaLnBrk="1" hangingPunct="1">
              <a:defRPr/>
            </a:pPr>
            <a:r>
              <a:rPr lang="en-US" dirty="0" err="1" smtClean="0"/>
              <a:t>Autocoded</a:t>
            </a:r>
            <a:r>
              <a:rPr lang="en-US" dirty="0" smtClean="0"/>
              <a:t> functions</a:t>
            </a:r>
          </a:p>
          <a:p>
            <a:pPr eaLnBrk="1" hangingPunct="1">
              <a:defRPr/>
            </a:pPr>
            <a:r>
              <a:rPr lang="en-US" dirty="0" smtClean="0"/>
              <a:t> Timing</a:t>
            </a:r>
          </a:p>
          <a:p>
            <a:pPr lvl="1" eaLnBrk="1" hangingPunct="1">
              <a:defRPr/>
            </a:pPr>
            <a:r>
              <a:rPr lang="en-US" dirty="0" smtClean="0"/>
              <a:t>Method defined and tested by EOY 2014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Team Members/Customers</a:t>
            </a:r>
          </a:p>
          <a:p>
            <a:pPr lvl="1" eaLnBrk="1" hangingPunct="1">
              <a:defRPr/>
            </a:pPr>
            <a:r>
              <a:rPr lang="en-US" dirty="0" smtClean="0"/>
              <a:t>Core Systems – Kevin Derry, Darryl </a:t>
            </a:r>
            <a:r>
              <a:rPr lang="en-US" dirty="0" err="1" smtClean="0"/>
              <a:t>Greathouse</a:t>
            </a:r>
            <a:r>
              <a:rPr lang="en-US" dirty="0" smtClean="0"/>
              <a:t>, Price Lefler</a:t>
            </a:r>
          </a:p>
          <a:p>
            <a:pPr lvl="1" eaLnBrk="1" hangingPunct="1">
              <a:defRPr/>
            </a:pPr>
            <a:r>
              <a:rPr lang="en-US" dirty="0" smtClean="0"/>
              <a:t>Software – Lonnie Newton</a:t>
            </a:r>
          </a:p>
          <a:p>
            <a:pPr lvl="1" eaLnBrk="1" hangingPunct="1">
              <a:defRPr/>
            </a:pPr>
            <a:r>
              <a:rPr lang="en-US" dirty="0" smtClean="0"/>
              <a:t>Customer – SW Group (Keith Johnson)</a:t>
            </a:r>
          </a:p>
        </p:txBody>
      </p:sp>
      <p:pic>
        <p:nvPicPr>
          <p:cNvPr id="30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4211638"/>
            <a:ext cx="3076575" cy="234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77" name="Object 3"/>
          <p:cNvGraphicFramePr>
            <a:graphicFrameLocks noChangeAspect="1"/>
          </p:cNvGraphicFramePr>
          <p:nvPr/>
        </p:nvGraphicFramePr>
        <p:xfrm>
          <a:off x="5837238" y="1295400"/>
          <a:ext cx="2763837" cy="236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Macro-Enabled Worksheet" r:id="rId5" imgW="4800628" imgH="4105150" progId="Excel.SheetMacroEnabled.12">
                  <p:embed/>
                </p:oleObj>
              </mc:Choice>
              <mc:Fallback>
                <p:oleObj name="Macro-Enabled Worksheet" r:id="rId5" imgW="4800628" imgH="4105150" progId="Excel.SheetMacroEnabled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7238" y="1295400"/>
                        <a:ext cx="2763837" cy="236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SE09 – Autocoding of System Software Components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sz="half" idx="1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eaLnBrk="1" hangingPunct="1"/>
            <a:r>
              <a:rPr lang="en-US" smtClean="0"/>
              <a:t>Status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First FDD (Assist Sum &amp; Limit) working through the process</a:t>
            </a:r>
          </a:p>
          <a:p>
            <a:pPr eaLnBrk="1" hangingPunct="1"/>
            <a:r>
              <a:rPr lang="en-US" smtClean="0"/>
              <a:t>Challenges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Creation of function requirements to drive MIL testing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Rationalization of current models with SW implementation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Impact of EA4 and AutoSAR 4</a:t>
            </a:r>
          </a:p>
          <a:p>
            <a:pPr eaLnBrk="1" hangingPunct="1"/>
            <a:r>
              <a:rPr lang="en-US" smtClean="0"/>
              <a:t>Next Steps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Complete Assist Sum &amp; Limit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xteer 2014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Nexteer 2014</Template>
  <TotalTime>4252</TotalTime>
  <Words>154</Words>
  <Application>Microsoft Office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Wingdings</vt:lpstr>
      <vt:lpstr>ＭＳ Ｐゴシック</vt:lpstr>
      <vt:lpstr>Symbol</vt:lpstr>
      <vt:lpstr>Calibri</vt:lpstr>
      <vt:lpstr>Nexteer 2014</vt:lpstr>
      <vt:lpstr>Microsoft Excel Macro-Enabled Worksheet</vt:lpstr>
      <vt:lpstr>SE09 – Autocoding of System Software Components</vt:lpstr>
      <vt:lpstr>SE09 – Autocoding of System Software Components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SE00 – Technology</dc:title>
  <dc:creator>Ashok Chandy</dc:creator>
  <cp:lastModifiedBy>Ashok Chandy</cp:lastModifiedBy>
  <cp:revision>40</cp:revision>
  <cp:lastPrinted>2014-01-09T14:42:06Z</cp:lastPrinted>
  <dcterms:created xsi:type="dcterms:W3CDTF">2014-04-17T16:55:49Z</dcterms:created>
  <dcterms:modified xsi:type="dcterms:W3CDTF">2014-06-02T14:34:11Z</dcterms:modified>
</cp:coreProperties>
</file>