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August 19,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SE14 – </a:t>
            </a:r>
            <a:r>
              <a:rPr lang="en-US" dirty="0"/>
              <a:t>Next Generation Systematic Software Error protection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04800" y="1524000"/>
            <a:ext cx="55626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smtClean="0"/>
              <a:t>Desire an ASIL Decomposition strategy that is not vehicle calibration intensive which satisfies all customers and fits within available resources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(</a:t>
            </a:r>
            <a:r>
              <a:rPr lang="en-US" dirty="0" err="1" smtClean="0"/>
              <a:t>Type:x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Expected by German OEMs</a:t>
            </a:r>
          </a:p>
          <a:p>
            <a:pPr lvl="1"/>
            <a:r>
              <a:rPr lang="en-US" dirty="0" smtClean="0"/>
              <a:t>Original BMW UKL design required much in-vehicle iteration for calibration</a:t>
            </a:r>
            <a:endParaRPr lang="en-US" dirty="0"/>
          </a:p>
          <a:p>
            <a:r>
              <a:rPr lang="en-US" dirty="0" smtClean="0"/>
              <a:t>Deliverables</a:t>
            </a:r>
            <a:endParaRPr lang="en-US" dirty="0"/>
          </a:p>
          <a:p>
            <a:pPr lvl="1"/>
            <a:r>
              <a:rPr lang="en-US" dirty="0" smtClean="0"/>
              <a:t>Safety functions to provide systematic protection for functions between input reads and motor control</a:t>
            </a:r>
          </a:p>
          <a:p>
            <a:pPr lvl="1"/>
            <a:r>
              <a:rPr lang="en-US" dirty="0" smtClean="0"/>
              <a:t>Analytical calibration strategy</a:t>
            </a:r>
            <a:endParaRPr lang="en-US" dirty="0"/>
          </a:p>
          <a:p>
            <a:r>
              <a:rPr lang="en-US" dirty="0"/>
              <a:t> Timing</a:t>
            </a:r>
          </a:p>
          <a:p>
            <a:pPr lvl="1"/>
            <a:r>
              <a:rPr lang="en-US" dirty="0" smtClean="0"/>
              <a:t>Scheduled to begin mid-2015, targeting EA4.x applications</a:t>
            </a:r>
            <a:endParaRPr lang="en-US" dirty="0"/>
          </a:p>
          <a:p>
            <a:r>
              <a:rPr lang="en-US" dirty="0"/>
              <a:t>Team Members/Customers</a:t>
            </a:r>
          </a:p>
          <a:p>
            <a:pPr lvl="1"/>
            <a:r>
              <a:rPr lang="en-US" dirty="0" smtClean="0"/>
              <a:t>Scott Millsap / </a:t>
            </a:r>
            <a:r>
              <a:rPr lang="en-US" dirty="0" smtClean="0"/>
              <a:t>IBK, EA4.x applications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22822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SE14 – Next Generation Systematic Software Error protection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ASIL C(D) / ASIL A(D) decomposition strategy developed utilizing a safety mechanism combined with an intended function</a:t>
            </a:r>
          </a:p>
          <a:p>
            <a:pPr lvl="2"/>
            <a:r>
              <a:rPr lang="en-US" dirty="0" smtClean="0"/>
              <a:t>Does not appear to increase memory and throughput burden over UKL</a:t>
            </a:r>
          </a:p>
          <a:p>
            <a:pPr lvl="1"/>
            <a:r>
              <a:rPr lang="en-US" dirty="0" smtClean="0"/>
              <a:t>Input reads have systematic protection concepts but need detailed design</a:t>
            </a:r>
          </a:p>
          <a:p>
            <a:pPr lvl="1"/>
            <a:r>
              <a:rPr lang="en-US" dirty="0" smtClean="0"/>
              <a:t>Safety functions for the EPS command functions need to be designed</a:t>
            </a:r>
          </a:p>
          <a:p>
            <a:pPr lvl="1"/>
            <a:r>
              <a:rPr lang="en-US" dirty="0" smtClean="0"/>
              <a:t>Calibration strategy needs to be defined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Resources:  PSA deliverables have priority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Prepare schedule of design activity, following “left to right”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160</TotalTime>
  <Words>172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2014</vt:lpstr>
      <vt:lpstr>SE14 – Next Generation Systematic Software Error protection</vt:lpstr>
      <vt:lpstr>SE14 – Next Generation Systematic Software Error protection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Pattok, Kathryn</cp:lastModifiedBy>
  <cp:revision>12</cp:revision>
  <cp:lastPrinted>2014-01-09T14:42:06Z</cp:lastPrinted>
  <dcterms:created xsi:type="dcterms:W3CDTF">2014-04-17T16:55:49Z</dcterms:created>
  <dcterms:modified xsi:type="dcterms:W3CDTF">2014-08-19T17:50:40Z</dcterms:modified>
</cp:coreProperties>
</file>