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8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0" autoAdjust="0"/>
  </p:normalViewPr>
  <p:slideViewPr>
    <p:cSldViewPr>
      <p:cViewPr varScale="1">
        <p:scale>
          <a:sx n="71" d="100"/>
          <a:sy n="71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9D60701-0952-4571-A687-6C0A767FD104}" type="datetimeFigureOut">
              <a:rPr lang="en-US"/>
              <a:pPr>
                <a:defRPr/>
              </a:pPr>
              <a:t>4/6/2016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4A46A8A-2E34-4CF1-8CE6-1BE7C01014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87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5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228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89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37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>
            <a:fillRect/>
          </a:stretch>
        </p:blipFill>
        <p:spPr bwMode="auto">
          <a:xfrm>
            <a:off x="0" y="0"/>
            <a:ext cx="9144000" cy="580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1" name="Picture 10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5991225"/>
            <a:ext cx="26162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8" r:id="rId3"/>
    <p:sldLayoutId id="21474836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pitchFamily="18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2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SE16 </a:t>
            </a:r>
            <a:r>
              <a:rPr lang="en-US" sz="2400" dirty="0" smtClean="0"/>
              <a:t>– </a:t>
            </a:r>
            <a:r>
              <a:rPr lang="en-US" sz="2400" dirty="0" smtClean="0"/>
              <a:t>Integrated Next Gen Power Management</a:t>
            </a:r>
            <a:endParaRPr lang="en-US" sz="24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20688" y="1219200"/>
            <a:ext cx="8305800" cy="54864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dirty="0"/>
              <a:t>Description</a:t>
            </a:r>
          </a:p>
          <a:p>
            <a:pPr lvl="1" eaLnBrk="1" hangingPunct="1">
              <a:defRPr/>
            </a:pPr>
            <a:r>
              <a:rPr lang="en-US" dirty="0" smtClean="0"/>
              <a:t>Consolidate multiple Power Management features.</a:t>
            </a:r>
          </a:p>
          <a:p>
            <a:pPr lvl="1" eaLnBrk="1" hangingPunct="1">
              <a:defRPr/>
            </a:pPr>
            <a:r>
              <a:rPr lang="en-US" dirty="0" smtClean="0"/>
              <a:t>Requirement based Supply Current Limit.</a:t>
            </a:r>
          </a:p>
          <a:p>
            <a:pPr lvl="1" eaLnBrk="1" hangingPunct="1">
              <a:defRPr/>
            </a:pPr>
            <a:r>
              <a:rPr lang="en-US" dirty="0" smtClean="0"/>
              <a:t>Active Supply Current Limit.</a:t>
            </a:r>
          </a:p>
          <a:p>
            <a:pPr lvl="1" eaLnBrk="1" hangingPunct="1">
              <a:defRPr/>
            </a:pPr>
            <a:r>
              <a:rPr lang="en-US" dirty="0" smtClean="0"/>
              <a:t>Active Regenerative Current Limit.</a:t>
            </a:r>
          </a:p>
          <a:p>
            <a:pPr lvl="1" eaLnBrk="1" hangingPunct="1">
              <a:defRPr/>
            </a:pPr>
            <a:r>
              <a:rPr lang="en-US" dirty="0" smtClean="0"/>
              <a:t>Motor Torque and Current Limits.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Motivation </a:t>
            </a:r>
            <a:r>
              <a:rPr lang="en-US" dirty="0" smtClean="0"/>
              <a:t>(Score: </a:t>
            </a:r>
            <a:r>
              <a:rPr lang="en-US" dirty="0" smtClean="0"/>
              <a:t>xxx</a:t>
            </a:r>
            <a:r>
              <a:rPr lang="en-US" dirty="0" smtClean="0"/>
              <a:t>)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Some c</a:t>
            </a:r>
            <a:r>
              <a:rPr lang="en-US" dirty="0" smtClean="0"/>
              <a:t>ustomers </a:t>
            </a:r>
            <a:r>
              <a:rPr lang="en-US" dirty="0" smtClean="0"/>
              <a:t>are requiring this capability today</a:t>
            </a:r>
          </a:p>
          <a:p>
            <a:pPr lvl="1" eaLnBrk="1" hangingPunct="1">
              <a:defRPr/>
            </a:pPr>
            <a:r>
              <a:rPr lang="en-US" dirty="0" smtClean="0"/>
              <a:t>More are expected to require this </a:t>
            </a:r>
            <a:r>
              <a:rPr lang="en-US" dirty="0" smtClean="0"/>
              <a:t>soon</a:t>
            </a:r>
          </a:p>
          <a:p>
            <a:pPr lvl="1" eaLnBrk="1" hangingPunct="1">
              <a:defRPr/>
            </a:pPr>
            <a:r>
              <a:rPr lang="en-US" dirty="0" smtClean="0"/>
              <a:t>Features are provided in a patchwork of functions</a:t>
            </a:r>
          </a:p>
          <a:p>
            <a:pPr lvl="2" eaLnBrk="1" hangingPunct="1">
              <a:defRPr/>
            </a:pPr>
            <a:r>
              <a:rPr lang="en-US" dirty="0" smtClean="0"/>
              <a:t>Extensive calibration/verification required.</a:t>
            </a:r>
            <a:endParaRPr lang="en-US" dirty="0"/>
          </a:p>
          <a:p>
            <a:pPr eaLnBrk="1" hangingPunct="1">
              <a:defRPr/>
            </a:pPr>
            <a:r>
              <a:rPr lang="en-US" dirty="0" smtClean="0"/>
              <a:t>Deliverables</a:t>
            </a:r>
            <a:endParaRPr lang="en-US" dirty="0"/>
          </a:p>
          <a:p>
            <a:pPr lvl="1" eaLnBrk="1" hangingPunct="1">
              <a:defRPr/>
            </a:pPr>
            <a:r>
              <a:rPr lang="en-US" dirty="0" smtClean="0"/>
              <a:t>System, subsystem, and FDD </a:t>
            </a:r>
            <a:br>
              <a:rPr lang="en-US" dirty="0" smtClean="0"/>
            </a:br>
            <a:r>
              <a:rPr lang="en-US" dirty="0" smtClean="0"/>
              <a:t>requirements for function.</a:t>
            </a:r>
          </a:p>
          <a:p>
            <a:pPr lvl="1" eaLnBrk="1" hangingPunct="1">
              <a:defRPr/>
            </a:pPr>
            <a:r>
              <a:rPr lang="en-US" dirty="0" smtClean="0"/>
              <a:t>Prototype software 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Production </a:t>
            </a:r>
            <a:r>
              <a:rPr lang="en-US" dirty="0" smtClean="0"/>
              <a:t>SW FDD’s.</a:t>
            </a:r>
          </a:p>
          <a:p>
            <a:pPr lvl="1" eaLnBrk="1" hangingPunct="1">
              <a:defRPr/>
            </a:pPr>
            <a:r>
              <a:rPr lang="en-US" dirty="0" smtClean="0"/>
              <a:t>Test Plans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 Timing</a:t>
            </a:r>
          </a:p>
          <a:p>
            <a:pPr lvl="1" eaLnBrk="1" hangingPunct="1">
              <a:defRPr/>
            </a:pPr>
            <a:r>
              <a:rPr lang="en-US" dirty="0" smtClean="0"/>
              <a:t>FDD requirements for PSR complete by </a:t>
            </a:r>
            <a:r>
              <a:rPr lang="en-US" dirty="0" smtClean="0"/>
              <a:t>Sept 30, 2016</a:t>
            </a:r>
            <a:endParaRPr lang="en-US" dirty="0" smtClean="0">
              <a:solidFill>
                <a:srgbClr val="0070C0"/>
              </a:solidFill>
            </a:endParaRPr>
          </a:p>
          <a:p>
            <a:pPr lvl="1" eaLnBrk="1" hangingPunct="1">
              <a:defRPr/>
            </a:pPr>
            <a:r>
              <a:rPr lang="en-US" dirty="0" smtClean="0"/>
              <a:t>FDD requirements for BMW EA4.x complete by Nov. 30, 2016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eaLnBrk="1" hangingPunct="1">
              <a:defRPr/>
            </a:pPr>
            <a:r>
              <a:rPr lang="en-US" dirty="0" smtClean="0"/>
              <a:t>Lead program BMW EVO EA4.x 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Team Members/Customers</a:t>
            </a:r>
          </a:p>
          <a:p>
            <a:pPr lvl="1" eaLnBrk="1" hangingPunct="1">
              <a:defRPr/>
            </a:pPr>
            <a:r>
              <a:rPr lang="en-US" dirty="0" smtClean="0"/>
              <a:t>Powerpack Systems:  Julie Kleinau, Prerit </a:t>
            </a:r>
            <a:r>
              <a:rPr lang="en-US" dirty="0" smtClean="0"/>
              <a:t>Pramod</a:t>
            </a:r>
          </a:p>
          <a:p>
            <a:pPr lvl="1" eaLnBrk="1" hangingPunct="1">
              <a:defRPr/>
            </a:pPr>
            <a:r>
              <a:rPr lang="en-US" dirty="0" smtClean="0"/>
              <a:t>Systems - Functional Safety:  Kathy Pattok, </a:t>
            </a:r>
            <a:r>
              <a:rPr lang="en-US" dirty="0" smtClean="0"/>
              <a:t>Scott Millsap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Customer </a:t>
            </a:r>
            <a:r>
              <a:rPr lang="en-US" dirty="0" smtClean="0"/>
              <a:t>– </a:t>
            </a:r>
            <a:r>
              <a:rPr lang="en-US" dirty="0" smtClean="0"/>
              <a:t>BMW EVO </a:t>
            </a:r>
            <a:r>
              <a:rPr lang="en-US" dirty="0" smtClean="0"/>
              <a:t>PDT</a:t>
            </a:r>
            <a:endParaRPr lang="en-US" dirty="0" smtClean="0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3645647"/>
            <a:ext cx="3075653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19200"/>
            <a:ext cx="3078012" cy="242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SE16 – Integrated Next Gen Power Management</a:t>
            </a:r>
            <a:endParaRPr lang="en-US" sz="24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000" b="1" dirty="0" smtClean="0"/>
              <a:t>Status</a:t>
            </a:r>
          </a:p>
          <a:p>
            <a:pPr lvl="1" eaLnBrk="1" hangingPunct="1">
              <a:defRPr/>
            </a:pPr>
            <a:r>
              <a:rPr lang="en-US" dirty="0"/>
              <a:t>A</a:t>
            </a:r>
            <a:r>
              <a:rPr lang="en-US" dirty="0" smtClean="0"/>
              <a:t>nalytical </a:t>
            </a:r>
            <a:r>
              <a:rPr lang="en-US" dirty="0"/>
              <a:t>and simulation work on-going</a:t>
            </a: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sz="2000" b="1" dirty="0" smtClean="0"/>
              <a:t>Challenges</a:t>
            </a:r>
          </a:p>
          <a:p>
            <a:pPr lvl="1" eaLnBrk="1" hangingPunct="1">
              <a:defRPr/>
            </a:pPr>
            <a:r>
              <a:rPr lang="en-US" dirty="0" smtClean="0"/>
              <a:t>Resource constraints</a:t>
            </a:r>
          </a:p>
          <a:p>
            <a:pPr lvl="1" eaLnBrk="1" hangingPunct="1">
              <a:defRPr/>
            </a:pPr>
            <a:r>
              <a:rPr lang="en-US" dirty="0" smtClean="0"/>
              <a:t>Significant Software Change</a:t>
            </a:r>
            <a:endParaRPr lang="en-US" dirty="0" smtClean="0"/>
          </a:p>
          <a:p>
            <a:pPr eaLnBrk="1" hangingPunct="1">
              <a:defRPr/>
            </a:pPr>
            <a:r>
              <a:rPr lang="en-US" sz="2000" b="1" dirty="0" smtClean="0"/>
              <a:t>Next Steps</a:t>
            </a:r>
          </a:p>
          <a:p>
            <a:pPr lvl="1" eaLnBrk="1" hangingPunct="1">
              <a:defRPr/>
            </a:pPr>
            <a:r>
              <a:rPr lang="en-US" dirty="0" smtClean="0"/>
              <a:t>Develop concepts and perform concept selection</a:t>
            </a:r>
          </a:p>
          <a:p>
            <a:pPr lvl="1" eaLnBrk="1" hangingPunct="1">
              <a:defRPr/>
            </a:pPr>
            <a:r>
              <a:rPr lang="en-US" dirty="0" smtClean="0"/>
              <a:t>Finalize development of selected concept</a:t>
            </a:r>
          </a:p>
          <a:p>
            <a:pPr lvl="1" eaLnBrk="1" hangingPunct="1">
              <a:defRPr/>
            </a:pPr>
            <a:r>
              <a:rPr lang="en-US" dirty="0" smtClean="0"/>
              <a:t>Update function requirements</a:t>
            </a:r>
          </a:p>
          <a:p>
            <a:pPr lvl="1" eaLnBrk="1" hangingPunct="1">
              <a:defRPr/>
            </a:pPr>
            <a:r>
              <a:rPr lang="en-US" dirty="0" smtClean="0"/>
              <a:t>Update calibration processes and tools</a:t>
            </a:r>
          </a:p>
          <a:p>
            <a:pPr lvl="1" eaLnBrk="1" hangingPunct="1">
              <a:defRPr/>
            </a:pPr>
            <a:r>
              <a:rPr lang="en-US" dirty="0" smtClean="0"/>
              <a:t>Update test plans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eer 2014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Nexteer 2014</Template>
  <TotalTime>1697</TotalTime>
  <Words>118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2014</vt:lpstr>
      <vt:lpstr>SE16 – Integrated Next Gen Power Management</vt:lpstr>
      <vt:lpstr>SE16 – Integrated Next Gen Power Management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SE00 – Technology</dc:title>
  <dc:creator>Ashok Chandy</dc:creator>
  <cp:lastModifiedBy>Kleinau, Julie</cp:lastModifiedBy>
  <cp:revision>37</cp:revision>
  <cp:lastPrinted>2014-01-09T14:42:06Z</cp:lastPrinted>
  <dcterms:created xsi:type="dcterms:W3CDTF">2014-04-17T16:55:49Z</dcterms:created>
  <dcterms:modified xsi:type="dcterms:W3CDTF">2016-04-06T17:21:01Z</dcterms:modified>
</cp:coreProperties>
</file>