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60"/>
  </p:normalViewPr>
  <p:slideViewPr>
    <p:cSldViewPr>
      <p:cViewPr>
        <p:scale>
          <a:sx n="90" d="100"/>
          <a:sy n="90" d="100"/>
        </p:scale>
        <p:origin x="-1614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85D270CE-C2AE-46BC-82D1-20CA51795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85D270CE-C2AE-46BC-82D1-20CA51795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April 6, 2016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Sensor Cost Book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77264"/>
              </p:ext>
            </p:extLst>
          </p:nvPr>
        </p:nvGraphicFramePr>
        <p:xfrm>
          <a:off x="228600" y="1295400"/>
          <a:ext cx="8686802" cy="2388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444"/>
                <a:gridCol w="539330"/>
                <a:gridCol w="568094"/>
                <a:gridCol w="738282"/>
                <a:gridCol w="738282"/>
                <a:gridCol w="642401"/>
                <a:gridCol w="568094"/>
                <a:gridCol w="738282"/>
                <a:gridCol w="1045101"/>
                <a:gridCol w="1045101"/>
                <a:gridCol w="623226"/>
                <a:gridCol w="671165"/>
              </a:tblGrid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Supplier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Allegro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Allegro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Allegro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Allegro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Allegro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Infineon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Infineon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TDK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TDK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Part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A1331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A1334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A1337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A1338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A1339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AS5215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AS5247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TLE5009A16D E2210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TLE5012B 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TAS4601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ATAS2001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Communication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ABI / SPI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Analog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ABI / SPI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Analog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IIF / SPI (3 wire)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Analog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Digital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Package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TSSOP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TSSOP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TSSOP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TSSOP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TSSOP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QFN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TQFP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TDSO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TDSO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VSOP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TBD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# of dies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Die Orientation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Side-by-side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Side-by-side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Side-by-side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Side-by-side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Stacked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Stacked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Stacked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Stacked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Stacked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Stacked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Stacked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Integrated TC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Status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Production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Production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Pre-Production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Pre-Production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First Samples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Production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Pre-Production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Production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Production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Production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Development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Chip Cost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$2.249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$1.428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$1.996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$1.465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$1.976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$1.446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$1.730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$1.320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$2.200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RFQ Out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TBD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Shunt 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Shunt Ring Cost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$0.280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Total Cost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$2.529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$1.708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$2.276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$1.745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$2.256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$1.446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$1.730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$1.600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$2.480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#VALUE!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#VALUE!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TC Option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 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 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 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External ICs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PIC &amp; Polling w/ </a:t>
                      </a:r>
                      <a:r>
                        <a:rPr lang="en-US" sz="800" u="none" strike="noStrike" dirty="0" smtClean="0">
                          <a:effectLst/>
                        </a:rPr>
                        <a:t>BEMF Wakeup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PIC &amp; Polling w/ </a:t>
                      </a:r>
                      <a:r>
                        <a:rPr lang="en-US" sz="800" u="none" strike="noStrike" dirty="0" smtClean="0">
                          <a:effectLst/>
                        </a:rPr>
                        <a:t>BEMF Wakeup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PIC &amp; Polling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PIC &amp; Polling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TC Cost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$2.088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$2.088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$2.088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$2.088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$1.000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$1.000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$0.850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$0.850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Total Cost w/ TC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$2.529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$3.796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$2.276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$3.833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$2.256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$3.534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$3.818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$2.600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$3.480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#VALUE!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#VALUE!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20" marR="6820" marT="68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32558"/>
              </p:ext>
            </p:extLst>
          </p:nvPr>
        </p:nvGraphicFramePr>
        <p:xfrm>
          <a:off x="990600" y="4191000"/>
          <a:ext cx="2616200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209"/>
                <a:gridCol w="1407991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External TC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Allegro </a:t>
                      </a:r>
                      <a:r>
                        <a:rPr lang="en-US" sz="1100" u="none" strike="noStrike" dirty="0" smtClean="0">
                          <a:effectLst/>
                        </a:rPr>
                        <a:t>A1319 (2x)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IC 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Processor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Microchip PIC16LF1847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Processor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Regulator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 LM2936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Regulator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Other Components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Diodes, R,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Other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Sub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2.088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0612"/>
              </p:ext>
            </p:extLst>
          </p:nvPr>
        </p:nvGraphicFramePr>
        <p:xfrm>
          <a:off x="5867400" y="4191000"/>
          <a:ext cx="1981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312"/>
                <a:gridCol w="514888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Magnet Information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Size (magnet/shaft)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6/10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$0.678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8/10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$0.775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8/12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$0.870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10/12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$0.972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T1xx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373868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906604" y="1066800"/>
            <a:ext cx="5237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Content:</a:t>
            </a:r>
          </a:p>
          <a:p>
            <a:pPr marL="285750" indent="-228600" defTabSz="73818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	Tertiary redundant motor position sensor</a:t>
            </a:r>
          </a:p>
          <a:p>
            <a:pPr marL="285750" indent="-228600" defTabSz="73818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	No turns counter</a:t>
            </a:r>
          </a:p>
          <a:p>
            <a:pPr marL="285750" indent="-228600" defTabSz="73818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	Integrated into CCA</a:t>
            </a:r>
          </a:p>
          <a:p>
            <a:pPr marL="285750" indent="-228600" defTabSz="73818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	Digital communication (SPI) primary, </a:t>
            </a:r>
          </a:p>
          <a:p>
            <a:pPr marL="57150" defTabSz="73818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</a:pPr>
            <a:r>
              <a:rPr lang="en-US" dirty="0"/>
              <a:t>		analog redundant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52591"/>
              </p:ext>
            </p:extLst>
          </p:nvPr>
        </p:nvGraphicFramePr>
        <p:xfrm>
          <a:off x="5334000" y="3276600"/>
          <a:ext cx="2590800" cy="22317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5046"/>
                <a:gridCol w="1195754"/>
              </a:tblGrid>
              <a:tr h="2291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A1334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$1.428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A1318 (2x)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$1.138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10mm Magnet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$0.972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Shunt Shield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$0.28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$3.818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6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Ford 391 (Ford ADAS)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4219024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01262" y="1066800"/>
            <a:ext cx="45980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Content:</a:t>
            </a:r>
          </a:p>
          <a:p>
            <a:pPr marL="285750" indent="-228600" defTabSz="73818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	Fully redundant system: two CCAs, </a:t>
            </a:r>
          </a:p>
          <a:p>
            <a:pPr marL="57150" defTabSz="73818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</a:pPr>
            <a:r>
              <a:rPr lang="en-US" dirty="0"/>
              <a:t>		four motor position sensors</a:t>
            </a:r>
          </a:p>
          <a:p>
            <a:pPr marL="285750" indent="-228600" defTabSz="73818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	No turns counter</a:t>
            </a:r>
          </a:p>
          <a:p>
            <a:pPr marL="285750" indent="-228600" defTabSz="73818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	Integrated into </a:t>
            </a:r>
            <a:r>
              <a:rPr lang="en-US" dirty="0" smtClean="0"/>
              <a:t>CCA</a:t>
            </a:r>
            <a:endParaRPr lang="en-US" dirty="0"/>
          </a:p>
          <a:p>
            <a:pPr marL="285750" indent="-228600" defTabSz="73818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	Analog </a:t>
            </a:r>
            <a:r>
              <a:rPr lang="en-US" dirty="0" smtClean="0"/>
              <a:t>communication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8461"/>
              </p:ext>
            </p:extLst>
          </p:nvPr>
        </p:nvGraphicFramePr>
        <p:xfrm>
          <a:off x="4495800" y="2821126"/>
          <a:ext cx="2590800" cy="1835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5046"/>
                <a:gridCol w="1195754"/>
              </a:tblGrid>
              <a:tr h="2291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TLE5009 (2x)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$2.64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10mm Magnet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$0.972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Shunt Shield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$0.28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$3.892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30976"/>
              </p:ext>
            </p:extLst>
          </p:nvPr>
        </p:nvGraphicFramePr>
        <p:xfrm>
          <a:off x="6400800" y="4724400"/>
          <a:ext cx="2590800" cy="2086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5046"/>
                <a:gridCol w="1195754"/>
              </a:tblGrid>
              <a:tr h="229140"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Solution - FYI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1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TLE5012 (2x)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$4.4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10mm Magnet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$0.972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Shunt Shield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$0.28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6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$5.652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1" marR="7291" marT="72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Them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Theme</Template>
  <TotalTime>134</TotalTime>
  <Words>433</Words>
  <Application>Microsoft Office PowerPoint</Application>
  <PresentationFormat>On-screen Show (4:3)</PresentationFormat>
  <Paragraphs>255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Nexteer Theme</vt:lpstr>
      <vt:lpstr>Motor Sensor Cost Book</vt:lpstr>
      <vt:lpstr>Example: T1xx</vt:lpstr>
      <vt:lpstr>Example: Ford 391 (Ford ADAS)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2016-04-06T12:45:23Z</dcterms:created>
  <dcterms:modified xsi:type="dcterms:W3CDTF">2016-04-06T14:59:49Z</dcterms:modified>
</cp:coreProperties>
</file>