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SE33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Automotive Corporation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SE33 </a:t>
            </a:r>
            <a:r>
              <a:rPr lang="en-US" dirty="0" smtClean="0"/>
              <a:t>– </a:t>
            </a:r>
            <a:r>
              <a:rPr lang="en-US" dirty="0" smtClean="0"/>
              <a:t>Motor Sensor Selection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 smtClean="0"/>
              <a:t>End mounted motor position sensing</a:t>
            </a:r>
          </a:p>
          <a:p>
            <a:pPr lvl="1"/>
            <a:r>
              <a:rPr lang="en-US" dirty="0" smtClean="0"/>
              <a:t>Two pole magnet</a:t>
            </a:r>
          </a:p>
          <a:p>
            <a:pPr lvl="1"/>
            <a:r>
              <a:rPr lang="en-US" dirty="0" smtClean="0"/>
              <a:t>Application/Requirement dependent strategy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(</a:t>
            </a:r>
            <a:r>
              <a:rPr lang="en-US" dirty="0" err="1" smtClean="0"/>
              <a:t>Type:n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&lt;Provide rationale&gt;</a:t>
            </a:r>
          </a:p>
          <a:p>
            <a:r>
              <a:rPr lang="en-US" dirty="0" smtClean="0"/>
              <a:t>Deliverables</a:t>
            </a:r>
            <a:endParaRPr lang="en-US" dirty="0"/>
          </a:p>
          <a:p>
            <a:pPr lvl="1"/>
            <a:r>
              <a:rPr lang="en-US" dirty="0" smtClean="0"/>
              <a:t>Selection Guide for Pursuits</a:t>
            </a:r>
          </a:p>
          <a:p>
            <a:pPr lvl="1"/>
            <a:r>
              <a:rPr lang="en-US" dirty="0" smtClean="0"/>
              <a:t>Sensor Roadmap</a:t>
            </a:r>
            <a:endParaRPr lang="en-US" dirty="0"/>
          </a:p>
          <a:p>
            <a:r>
              <a:rPr lang="en-US" dirty="0"/>
              <a:t> Timing</a:t>
            </a:r>
          </a:p>
          <a:p>
            <a:pPr lvl="1"/>
            <a:r>
              <a:rPr lang="en-US" dirty="0" smtClean="0"/>
              <a:t>Guide and roadmap for 2015/2016 Pursuits September 2015</a:t>
            </a:r>
            <a:endParaRPr lang="en-US" dirty="0"/>
          </a:p>
          <a:p>
            <a:r>
              <a:rPr lang="en-US" dirty="0"/>
              <a:t>Team Members/Customers</a:t>
            </a:r>
          </a:p>
          <a:p>
            <a:pPr lvl="1"/>
            <a:r>
              <a:rPr lang="en-US" dirty="0" smtClean="0"/>
              <a:t>Team:  Julie Kleinau, Steve Collier-Hallman, </a:t>
            </a:r>
            <a:r>
              <a:rPr lang="en-US" dirty="0" err="1" smtClean="0"/>
              <a:t>Ishtiaque</a:t>
            </a:r>
            <a:r>
              <a:rPr lang="en-US" dirty="0" smtClean="0"/>
              <a:t> Amin, Ken </a:t>
            </a:r>
            <a:r>
              <a:rPr lang="en-US" dirty="0" err="1" smtClean="0"/>
              <a:t>Sabol</a:t>
            </a:r>
            <a:r>
              <a:rPr lang="en-US" dirty="0" smtClean="0"/>
              <a:t>, Julius Woo, Karl Terauchi, Paul Fisher</a:t>
            </a:r>
          </a:p>
          <a:p>
            <a:pPr lvl="1"/>
            <a:r>
              <a:rPr lang="en-US" dirty="0" smtClean="0"/>
              <a:t>Pursuit Team/PDTs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51897"/>
              </p:ext>
            </p:extLst>
          </p:nvPr>
        </p:nvGraphicFramePr>
        <p:xfrm>
          <a:off x="6096000" y="1752600"/>
          <a:ext cx="2279932" cy="223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5761905" imgH="5649114" progId="">
                  <p:embed/>
                </p:oleObj>
              </mc:Choice>
              <mc:Fallback>
                <p:oleObj r:id="rId3" imgW="5761905" imgH="564911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279932" cy="2235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SE33 </a:t>
            </a:r>
            <a:r>
              <a:rPr lang="en-US" dirty="0" smtClean="0"/>
              <a:t>– </a:t>
            </a:r>
            <a:r>
              <a:rPr lang="en-US" dirty="0"/>
              <a:t>Motor Sensor Selection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Shared Google Sheet established with sensor characteristic comparisons including:</a:t>
            </a:r>
          </a:p>
          <a:p>
            <a:pPr lvl="2"/>
            <a:r>
              <a:rPr lang="en-US" dirty="0" smtClean="0"/>
              <a:t>Technology, supplier, readiness, ability to meet Nexteer requirements, sensitivities, magnet and shunt ring requirements, latest cost book figures.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Different applications have different or unique requirements.</a:t>
            </a:r>
          </a:p>
          <a:p>
            <a:pPr lvl="1"/>
            <a:r>
              <a:rPr lang="en-US" dirty="0" smtClean="0"/>
              <a:t>Need for “turns counter” feature on some programs.</a:t>
            </a:r>
          </a:p>
          <a:p>
            <a:pPr lvl="1"/>
            <a:r>
              <a:rPr lang="en-US" dirty="0" smtClean="0"/>
              <a:t>Varying requirements for redundancy on new programs.</a:t>
            </a:r>
          </a:p>
          <a:p>
            <a:pPr lvl="1"/>
            <a:r>
              <a:rPr lang="en-US" dirty="0" smtClean="0"/>
              <a:t>Packaging constraints on end mounted sensor designs.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Complete population of data in shared Google Sheet and share with broader audience.</a:t>
            </a:r>
          </a:p>
          <a:p>
            <a:pPr lvl="1"/>
            <a:r>
              <a:rPr lang="en-US" dirty="0" smtClean="0"/>
              <a:t>Condense relevant information into selection guideline.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Output Signal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Sensors are available in multiple output types – how to choose?</a:t>
            </a:r>
          </a:p>
          <a:p>
            <a:pPr lvl="1"/>
            <a:r>
              <a:rPr lang="en-US" dirty="0" smtClean="0"/>
              <a:t>Communication distance including single and multiple board configurations.</a:t>
            </a:r>
          </a:p>
          <a:p>
            <a:pPr lvl="2"/>
            <a:r>
              <a:rPr lang="en-US" dirty="0" smtClean="0"/>
              <a:t>Primary motor position signal data rates are higher than tertiary or diagnostic signal only data rates.</a:t>
            </a:r>
          </a:p>
          <a:p>
            <a:pPr lvl="2"/>
            <a:r>
              <a:rPr lang="en-US" dirty="0" smtClean="0"/>
              <a:t>“x” will vary based on data rate required. (Electrical group study and analysis underway).</a:t>
            </a:r>
          </a:p>
          <a:p>
            <a:pPr lvl="2"/>
            <a:r>
              <a:rPr lang="en-US" dirty="0" smtClean="0"/>
              <a:t>SPI requires the highest data rate of the digital output choices.</a:t>
            </a:r>
          </a:p>
          <a:p>
            <a:pPr lvl="1"/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8" y="4267200"/>
            <a:ext cx="731972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Output Signal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pPr marL="228600" lvl="1">
              <a:buFont typeface="Wingdings" pitchFamily="2" charset="2"/>
              <a:buChar char=""/>
            </a:pPr>
            <a:r>
              <a:rPr lang="en-US" dirty="0"/>
              <a:t>Convenience for integrated turns counter </a:t>
            </a:r>
            <a:r>
              <a:rPr lang="en-US" dirty="0" smtClean="0"/>
              <a:t>applications</a:t>
            </a:r>
          </a:p>
          <a:p>
            <a:pPr marL="623887" lvl="2">
              <a:buFont typeface="Wingdings" pitchFamily="2" charset="2"/>
              <a:buChar char=""/>
            </a:pPr>
            <a:r>
              <a:rPr lang="en-US" dirty="0" smtClean="0"/>
              <a:t>Integrated Turns Counter feature is presently only packaged in digital output designs.</a:t>
            </a:r>
          </a:p>
          <a:p>
            <a:pPr marL="228600" lvl="1">
              <a:buFont typeface="Wingdings" pitchFamily="2" charset="2"/>
              <a:buChar char=""/>
            </a:pPr>
            <a:r>
              <a:rPr lang="en-US" dirty="0" smtClean="0"/>
              <a:t>Cost/packaging</a:t>
            </a:r>
          </a:p>
          <a:p>
            <a:pPr marL="623887" lvl="2">
              <a:buFont typeface="Wingdings" pitchFamily="2" charset="2"/>
              <a:buChar char=""/>
            </a:pPr>
            <a:r>
              <a:rPr lang="en-US" dirty="0" smtClean="0"/>
              <a:t>Analog sensors are usually the low cost solution for non-turns counter applications.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Type/Size/Shape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3581400" cy="4800600"/>
          </a:xfrm>
        </p:spPr>
        <p:txBody>
          <a:bodyPr/>
          <a:lstStyle/>
          <a:p>
            <a:r>
              <a:rPr lang="en-US" dirty="0" smtClean="0"/>
              <a:t>Type/Size/Shape is sensor technology dependent.</a:t>
            </a:r>
          </a:p>
          <a:p>
            <a:r>
              <a:rPr lang="en-US" dirty="0" smtClean="0"/>
              <a:t>Shunt Ring required for Radial Field Sensing Technologies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163"/>
            <a:ext cx="3148837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5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669</TotalTime>
  <Words>296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Nexteer 2014</vt:lpstr>
      <vt:lpstr>SE33 – Motor Sensor Selection Strategy</vt:lpstr>
      <vt:lpstr>SE33 – Motor Sensor Selection Strategy</vt:lpstr>
      <vt:lpstr>Sensor Output Signal Selection</vt:lpstr>
      <vt:lpstr>Sensor Output Signal Selection</vt:lpstr>
      <vt:lpstr>Magnet Type/Size/Shape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Kleinau, Julie</cp:lastModifiedBy>
  <cp:revision>18</cp:revision>
  <cp:lastPrinted>2014-01-09T14:42:06Z</cp:lastPrinted>
  <dcterms:created xsi:type="dcterms:W3CDTF">2014-04-17T16:55:49Z</dcterms:created>
  <dcterms:modified xsi:type="dcterms:W3CDTF">2015-07-29T22:32:19Z</dcterms:modified>
</cp:coreProperties>
</file>