
<file path=[Content_Types].xml><?xml version="1.0" encoding="utf-8"?>
<Types xmlns="http://schemas.openxmlformats.org/package/2006/content-types">
  <Default Extension="bin" ContentType="application/vnd.openxmlformats-officedocument.oleObject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9D60701-0952-4571-A687-6C0A767FD104}" type="datetimeFigureOut">
              <a:rPr lang="en-US"/>
              <a:pPr>
                <a:defRPr/>
              </a:pPr>
              <a:t>10/3/2014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A46A8A-2E34-4CF1-8CE6-1BE7C0101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87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8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37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>
            <a:fillRect/>
          </a:stretch>
        </p:blipFill>
        <p:spPr bwMode="auto">
          <a:xfrm>
            <a:off x="0" y="0"/>
            <a:ext cx="914400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10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991225"/>
            <a:ext cx="26162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pitchFamily="18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Macro-Enabled_Worksheet1.xlsm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SE43 – Limp Home Motor Phase Current Sensor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20688" y="1219200"/>
            <a:ext cx="8305800" cy="54864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/>
              <a:t>Description</a:t>
            </a:r>
          </a:p>
          <a:p>
            <a:pPr lvl="1" eaLnBrk="1" hangingPunct="1">
              <a:defRPr/>
            </a:pPr>
            <a:r>
              <a:rPr lang="en-US" dirty="0" smtClean="0"/>
              <a:t>Eliminate Loss of Assist for diagnostic failures of a </a:t>
            </a:r>
            <a:br>
              <a:rPr lang="en-US" dirty="0" smtClean="0"/>
            </a:br>
            <a:r>
              <a:rPr lang="en-US" dirty="0" smtClean="0"/>
              <a:t>motor phase current sensor.</a:t>
            </a:r>
          </a:p>
          <a:p>
            <a:pPr lvl="1" eaLnBrk="1" hangingPunct="1">
              <a:defRPr/>
            </a:pPr>
            <a:r>
              <a:rPr lang="en-US" dirty="0" smtClean="0"/>
              <a:t>Operate system in feedforward torque control mode </a:t>
            </a:r>
            <a:br>
              <a:rPr lang="en-US" dirty="0" smtClean="0"/>
            </a:br>
            <a:r>
              <a:rPr lang="en-US" dirty="0" smtClean="0"/>
              <a:t>(voltage mode) during the limp home event.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Motivation (Score: 6.5)</a:t>
            </a:r>
          </a:p>
          <a:p>
            <a:pPr lvl="1" eaLnBrk="1" hangingPunct="1">
              <a:defRPr/>
            </a:pPr>
            <a:r>
              <a:rPr lang="en-US" dirty="0" smtClean="0"/>
              <a:t>Some of our customers are requiring this capability today</a:t>
            </a:r>
          </a:p>
          <a:p>
            <a:pPr lvl="1" eaLnBrk="1" hangingPunct="1">
              <a:defRPr/>
            </a:pPr>
            <a:r>
              <a:rPr lang="en-US" dirty="0" smtClean="0"/>
              <a:t>More are expected to require this soon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Deliverables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System, subsystem, and FDD </a:t>
            </a:r>
            <a:br>
              <a:rPr lang="en-US" dirty="0" smtClean="0"/>
            </a:br>
            <a:r>
              <a:rPr lang="en-US" dirty="0" smtClean="0"/>
              <a:t>requirements for function.</a:t>
            </a:r>
          </a:p>
          <a:p>
            <a:pPr lvl="1" eaLnBrk="1" hangingPunct="1">
              <a:defRPr/>
            </a:pPr>
            <a:r>
              <a:rPr lang="en-US" dirty="0" smtClean="0"/>
              <a:t>Prototype software suitable for </a:t>
            </a:r>
            <a:br>
              <a:rPr lang="en-US" dirty="0" smtClean="0"/>
            </a:br>
            <a:r>
              <a:rPr lang="en-US" dirty="0" smtClean="0"/>
              <a:t>customer use on test track.</a:t>
            </a:r>
          </a:p>
          <a:p>
            <a:pPr lvl="1" eaLnBrk="1" hangingPunct="1">
              <a:defRPr/>
            </a:pPr>
            <a:r>
              <a:rPr lang="en-US" dirty="0" smtClean="0"/>
              <a:t>Production SW FDD’s.</a:t>
            </a:r>
          </a:p>
          <a:p>
            <a:pPr lvl="1" eaLnBrk="1" hangingPunct="1">
              <a:defRPr/>
            </a:pPr>
            <a:r>
              <a:rPr lang="en-US" dirty="0" smtClean="0"/>
              <a:t>Test Plans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 Timing</a:t>
            </a:r>
          </a:p>
          <a:p>
            <a:pPr lvl="1" eaLnBrk="1" hangingPunct="1">
              <a:defRPr/>
            </a:pPr>
            <a:r>
              <a:rPr lang="en-US" dirty="0" smtClean="0"/>
              <a:t>FDD requirements for PSR complete by May 15, 2014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0070C0"/>
                </a:solidFill>
              </a:rPr>
              <a:t>PSR Request submitted May 27, 2014</a:t>
            </a:r>
          </a:p>
          <a:p>
            <a:pPr lvl="1" eaLnBrk="1" hangingPunct="1">
              <a:defRPr/>
            </a:pPr>
            <a:r>
              <a:rPr lang="en-US" dirty="0" smtClean="0"/>
              <a:t>PSR Software to customer by end of July 2014</a:t>
            </a:r>
          </a:p>
          <a:p>
            <a:pPr lvl="2"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emo </a:t>
            </a:r>
            <a:r>
              <a:rPr lang="en-US" sz="2000" dirty="0" smtClean="0">
                <a:solidFill>
                  <a:srgbClr val="0070C0"/>
                </a:solidFill>
              </a:rPr>
              <a:t>was moved to September 2014</a:t>
            </a:r>
          </a:p>
          <a:p>
            <a:pPr lvl="1" eaLnBrk="1" hangingPunct="1">
              <a:defRPr/>
            </a:pPr>
            <a:r>
              <a:rPr lang="en-US" dirty="0" smtClean="0"/>
              <a:t>Ford S550, March 2016 SOP 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Team Members/Customers</a:t>
            </a:r>
          </a:p>
          <a:p>
            <a:pPr lvl="1" eaLnBrk="1" hangingPunct="1">
              <a:defRPr/>
            </a:pPr>
            <a:r>
              <a:rPr lang="en-US" dirty="0" smtClean="0"/>
              <a:t>Systems - MC&amp;S:  Julie Kleinau, Prerit Pramod, Siddharth Ballal</a:t>
            </a:r>
          </a:p>
          <a:p>
            <a:pPr lvl="1" eaLnBrk="1" hangingPunct="1">
              <a:defRPr/>
            </a:pPr>
            <a:r>
              <a:rPr lang="en-US" dirty="0" smtClean="0"/>
              <a:t>Systems - Functional Safety:  Kathy Pattok, Scott Weiss, Mark Norman</a:t>
            </a:r>
          </a:p>
          <a:p>
            <a:pPr lvl="1" eaLnBrk="1" hangingPunct="1">
              <a:defRPr/>
            </a:pPr>
            <a:r>
              <a:rPr lang="en-US" dirty="0" smtClean="0"/>
              <a:t>Customer – Ford S550/P552 PDT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429000"/>
            <a:ext cx="4251325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81408"/>
              </p:ext>
            </p:extLst>
          </p:nvPr>
        </p:nvGraphicFramePr>
        <p:xfrm>
          <a:off x="6248400" y="1295400"/>
          <a:ext cx="2286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r:id="rId5" imgW="4724505" imgH="4181541" progId="Excel.SheetMacroEnabled.12">
                  <p:embed/>
                </p:oleObj>
              </mc:Choice>
              <mc:Fallback>
                <p:oleObj name="Macro-Enabled Worksheet" r:id="rId5" imgW="4724505" imgH="4181541" progId="Excel.SheetMacroEnabled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95400"/>
                        <a:ext cx="228600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SE43 – Limp Home Motor Phase Current Sensor 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System Level Requirements Drafted</a:t>
            </a:r>
          </a:p>
          <a:p>
            <a:pPr lvl="1"/>
            <a:r>
              <a:rPr lang="en-US" dirty="0" smtClean="0"/>
              <a:t>Preliminary FDD Models Completed</a:t>
            </a:r>
          </a:p>
          <a:p>
            <a:pPr lvl="2"/>
            <a:r>
              <a:rPr lang="en-US" dirty="0" smtClean="0"/>
              <a:t>Interface for Assist Torque Gains and Ramps implemented in Controlled Disable Shutdown.</a:t>
            </a:r>
          </a:p>
          <a:p>
            <a:pPr lvl="2"/>
            <a:r>
              <a:rPr lang="en-US" dirty="0" smtClean="0"/>
              <a:t>Production interface for ramps and damping will be common with other Loss of Assist mitigation functions – interface is under development by safety group.</a:t>
            </a:r>
          </a:p>
          <a:p>
            <a:pPr lvl="1"/>
            <a:r>
              <a:rPr lang="en-US" dirty="0" smtClean="0"/>
              <a:t>Customer Accessible Fault Injection Point implemented to induce fault on the fly.</a:t>
            </a:r>
          </a:p>
          <a:p>
            <a:pPr lvl="1"/>
            <a:r>
              <a:rPr lang="en-US" dirty="0" smtClean="0"/>
              <a:t>PSR 613C provided to customer.</a:t>
            </a:r>
          </a:p>
          <a:p>
            <a:pPr lvl="1"/>
            <a:r>
              <a:rPr lang="en-US" dirty="0" smtClean="0"/>
              <a:t>Nexteer Saginaw test track testing completed over wide range of fault levels and assist ramp configurations.</a:t>
            </a:r>
          </a:p>
          <a:p>
            <a:pPr lvl="1"/>
            <a:r>
              <a:rPr lang="en-US" dirty="0" smtClean="0"/>
              <a:t>Multiple fault levels tested for current offset error to evaluate transition from current mode to voltage mode</a:t>
            </a:r>
          </a:p>
          <a:p>
            <a:pPr lvl="1"/>
            <a:r>
              <a:rPr lang="en-US" dirty="0" smtClean="0"/>
              <a:t>Customer </a:t>
            </a:r>
            <a:r>
              <a:rPr lang="en-US" dirty="0"/>
              <a:t>was provided standard ramp down of assist gain multiplier </a:t>
            </a:r>
            <a:r>
              <a:rPr lang="en-US" dirty="0" smtClean="0"/>
              <a:t>- some </a:t>
            </a:r>
            <a:r>
              <a:rPr lang="en-US" dirty="0"/>
              <a:t>temporary damping provided during the transition</a:t>
            </a:r>
            <a:r>
              <a:rPr lang="en-US" dirty="0" smtClean="0"/>
              <a:t>.)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None significant.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Resolve secondary F1 diagnostic trip issue (related to CLOA design or not?  Corrective action?) – October 15, 2014.</a:t>
            </a:r>
          </a:p>
          <a:p>
            <a:pPr lvl="1"/>
            <a:r>
              <a:rPr lang="en-US" dirty="0" smtClean="0"/>
              <a:t>Q3/Q4 Timeframe – rework interface to be compatible with new current loop structure being rolled out this summer to all programs (will interface differently than on the Ford S550/P552 current loop design). – target completion November 2014.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eer 2014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Nexteer 2014</Template>
  <TotalTime>18978</TotalTime>
  <Words>214</Words>
  <Application>Microsoft Office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Nexteer 2014</vt:lpstr>
      <vt:lpstr>Macro-Enabled Worksheet</vt:lpstr>
      <vt:lpstr>SE43 – Limp Home Motor Phase Current Sensor</vt:lpstr>
      <vt:lpstr>SE43 – Limp Home Motor Phase Current Sensor 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SE00 – Technology</dc:title>
  <dc:creator>Ashok Chandy</dc:creator>
  <cp:lastModifiedBy>Ashok Chandy</cp:lastModifiedBy>
  <cp:revision>32</cp:revision>
  <cp:lastPrinted>2014-01-09T14:42:06Z</cp:lastPrinted>
  <dcterms:created xsi:type="dcterms:W3CDTF">2014-04-17T16:55:49Z</dcterms:created>
  <dcterms:modified xsi:type="dcterms:W3CDTF">2014-10-15T20:24:00Z</dcterms:modified>
</cp:coreProperties>
</file>