
<file path=[Content_Types].xml><?xml version="1.0" encoding="utf-8"?>
<Types xmlns="http://schemas.openxmlformats.org/package/2006/content-types">
  <Default Extension="xlsm" ContentType="application/vnd.ms-excel.sheet.macroEnabled.12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8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0" autoAdjust="0"/>
  </p:normalViewPr>
  <p:slideViewPr>
    <p:cSldViewPr>
      <p:cViewPr varScale="1">
        <p:scale>
          <a:sx n="31" d="100"/>
          <a:sy n="31" d="100"/>
        </p:scale>
        <p:origin x="-7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9D60701-0952-4571-A687-6C0A767FD104}" type="datetimeFigureOut">
              <a:rPr lang="en-US"/>
              <a:pPr>
                <a:defRPr/>
              </a:pPr>
              <a:t>4/6/2016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4A46A8A-2E34-4CF1-8CE6-1BE7C01014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87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5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228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89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37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>
            <a:fillRect/>
          </a:stretch>
        </p:blipFill>
        <p:spPr bwMode="auto">
          <a:xfrm>
            <a:off x="0" y="0"/>
            <a:ext cx="9144000" cy="580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1" name="Picture 10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5991225"/>
            <a:ext cx="26162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8" r:id="rId3"/>
    <p:sldLayoutId id="21474836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pitchFamily="18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2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Macro-Enabled_Worksheet1.xlsm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SE43 – Limp Home Motor Phase Current Sensor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20688" y="1219200"/>
            <a:ext cx="8305800" cy="54864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/>
              <a:t>Description</a:t>
            </a:r>
          </a:p>
          <a:p>
            <a:pPr lvl="1" eaLnBrk="1" hangingPunct="1">
              <a:defRPr/>
            </a:pPr>
            <a:r>
              <a:rPr lang="en-US" dirty="0" smtClean="0"/>
              <a:t>Eliminate Loss of Assist for diagnostic failures of a </a:t>
            </a:r>
            <a:br>
              <a:rPr lang="en-US" dirty="0" smtClean="0"/>
            </a:br>
            <a:r>
              <a:rPr lang="en-US" dirty="0" smtClean="0"/>
              <a:t>motor phase current sensor.</a:t>
            </a:r>
          </a:p>
          <a:p>
            <a:pPr lvl="1" eaLnBrk="1" hangingPunct="1">
              <a:defRPr/>
            </a:pPr>
            <a:r>
              <a:rPr lang="en-US" dirty="0" smtClean="0"/>
              <a:t>Operate system in feedforward torque control mode </a:t>
            </a:r>
            <a:br>
              <a:rPr lang="en-US" dirty="0" smtClean="0"/>
            </a:br>
            <a:r>
              <a:rPr lang="en-US" dirty="0" smtClean="0"/>
              <a:t>(voltage mode) during the limp home event.</a:t>
            </a:r>
            <a:endParaRPr lang="en-US" dirty="0"/>
          </a:p>
          <a:p>
            <a:pPr eaLnBrk="1" hangingPunct="1">
              <a:defRPr/>
            </a:pPr>
            <a:r>
              <a:rPr lang="en-US" dirty="0" smtClean="0"/>
              <a:t>Motivation (Score: 6.5)</a:t>
            </a:r>
          </a:p>
          <a:p>
            <a:pPr lvl="1" eaLnBrk="1" hangingPunct="1">
              <a:defRPr/>
            </a:pPr>
            <a:r>
              <a:rPr lang="en-US" dirty="0" smtClean="0"/>
              <a:t>Some of our customers are requiring this capability today</a:t>
            </a:r>
          </a:p>
          <a:p>
            <a:pPr lvl="1" eaLnBrk="1" hangingPunct="1">
              <a:defRPr/>
            </a:pPr>
            <a:r>
              <a:rPr lang="en-US" dirty="0" smtClean="0"/>
              <a:t>More are expected to require this soon</a:t>
            </a:r>
            <a:endParaRPr lang="en-US" dirty="0"/>
          </a:p>
          <a:p>
            <a:pPr eaLnBrk="1" hangingPunct="1">
              <a:defRPr/>
            </a:pPr>
            <a:r>
              <a:rPr lang="en-US" dirty="0" smtClean="0"/>
              <a:t>Deliverables</a:t>
            </a:r>
            <a:endParaRPr lang="en-US" dirty="0"/>
          </a:p>
          <a:p>
            <a:pPr lvl="1" eaLnBrk="1" hangingPunct="1">
              <a:defRPr/>
            </a:pPr>
            <a:r>
              <a:rPr lang="en-US" dirty="0" smtClean="0"/>
              <a:t>System, subsystem, and FDD </a:t>
            </a:r>
            <a:br>
              <a:rPr lang="en-US" dirty="0" smtClean="0"/>
            </a:br>
            <a:r>
              <a:rPr lang="en-US" dirty="0" smtClean="0"/>
              <a:t>requirements for function.</a:t>
            </a:r>
          </a:p>
          <a:p>
            <a:pPr lvl="1" eaLnBrk="1" hangingPunct="1">
              <a:defRPr/>
            </a:pPr>
            <a:r>
              <a:rPr lang="en-US" dirty="0" smtClean="0"/>
              <a:t>Prototype software suitable for </a:t>
            </a:r>
            <a:br>
              <a:rPr lang="en-US" dirty="0" smtClean="0"/>
            </a:br>
            <a:r>
              <a:rPr lang="en-US" dirty="0" smtClean="0"/>
              <a:t>customer use on test track.</a:t>
            </a:r>
          </a:p>
          <a:p>
            <a:pPr lvl="1" eaLnBrk="1" hangingPunct="1">
              <a:defRPr/>
            </a:pPr>
            <a:r>
              <a:rPr lang="en-US" dirty="0" smtClean="0"/>
              <a:t>Production SW FDD’s.</a:t>
            </a:r>
          </a:p>
          <a:p>
            <a:pPr lvl="1" eaLnBrk="1" hangingPunct="1">
              <a:defRPr/>
            </a:pPr>
            <a:r>
              <a:rPr lang="en-US" dirty="0" smtClean="0"/>
              <a:t>Test Plans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 Timing</a:t>
            </a:r>
          </a:p>
          <a:p>
            <a:pPr lvl="1" eaLnBrk="1" hangingPunct="1">
              <a:defRPr/>
            </a:pPr>
            <a:r>
              <a:rPr lang="en-US" dirty="0" smtClean="0"/>
              <a:t>FDD requirements for PSR complete by May 15, 2014</a:t>
            </a:r>
          </a:p>
          <a:p>
            <a:pPr lvl="2" eaLnBrk="1" hangingPunct="1">
              <a:defRPr/>
            </a:pPr>
            <a:r>
              <a:rPr lang="en-US" dirty="0" smtClean="0">
                <a:solidFill>
                  <a:srgbClr val="0070C0"/>
                </a:solidFill>
              </a:rPr>
              <a:t>PSR Request submitted May 27, 2014</a:t>
            </a:r>
          </a:p>
          <a:p>
            <a:pPr lvl="1" eaLnBrk="1" hangingPunct="1">
              <a:defRPr/>
            </a:pPr>
            <a:r>
              <a:rPr lang="en-US" dirty="0" smtClean="0"/>
              <a:t>PSR Software to customer by end of July 2014</a:t>
            </a:r>
          </a:p>
          <a:p>
            <a:pPr lvl="2" eaLnBrk="1" hangingPunct="1">
              <a:defRPr/>
            </a:pP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emo </a:t>
            </a:r>
            <a:r>
              <a:rPr lang="en-US" sz="2000" dirty="0" smtClean="0">
                <a:solidFill>
                  <a:srgbClr val="0070C0"/>
                </a:solidFill>
              </a:rPr>
              <a:t>was moved to September 2014</a:t>
            </a:r>
          </a:p>
          <a:p>
            <a:pPr lvl="1" eaLnBrk="1" hangingPunct="1">
              <a:defRPr/>
            </a:pPr>
            <a:r>
              <a:rPr lang="en-US" dirty="0" smtClean="0"/>
              <a:t>Ford S550, March 2016 SOP 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Team Members/Customers</a:t>
            </a:r>
          </a:p>
          <a:p>
            <a:pPr lvl="1" eaLnBrk="1" hangingPunct="1">
              <a:defRPr/>
            </a:pPr>
            <a:r>
              <a:rPr lang="en-US" dirty="0" smtClean="0"/>
              <a:t>Powerpack Systems:  </a:t>
            </a:r>
            <a:r>
              <a:rPr lang="en-US" dirty="0" smtClean="0"/>
              <a:t>Julie Kleinau, Prerit </a:t>
            </a:r>
            <a:r>
              <a:rPr lang="en-US" dirty="0" smtClean="0"/>
              <a:t>Pramod, Krishna </a:t>
            </a:r>
            <a:r>
              <a:rPr lang="en-US" dirty="0" err="1" smtClean="0"/>
              <a:t>Namburi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Systems - Functional Safety:  Kathy Pattok</a:t>
            </a:r>
            <a:r>
              <a:rPr lang="en-US" dirty="0" smtClean="0"/>
              <a:t>, </a:t>
            </a:r>
            <a:r>
              <a:rPr lang="en-US" dirty="0" smtClean="0"/>
              <a:t>Mark Norman</a:t>
            </a:r>
          </a:p>
          <a:p>
            <a:pPr lvl="1" eaLnBrk="1" hangingPunct="1">
              <a:defRPr/>
            </a:pPr>
            <a:r>
              <a:rPr lang="en-US" dirty="0" smtClean="0"/>
              <a:t>Customer – Ford S550/P552 PDT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5" y="3429000"/>
            <a:ext cx="4251325" cy="223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581408"/>
              </p:ext>
            </p:extLst>
          </p:nvPr>
        </p:nvGraphicFramePr>
        <p:xfrm>
          <a:off x="6248400" y="1295400"/>
          <a:ext cx="2286000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Macro-Enabled Worksheet" r:id="rId4" imgW="4724505" imgH="4181541" progId="Excel.SheetMacroEnabled.12">
                  <p:embed/>
                </p:oleObj>
              </mc:Choice>
              <mc:Fallback>
                <p:oleObj name="Macro-Enabled Worksheet" r:id="rId4" imgW="4724505" imgH="4181541" progId="Excel.SheetMacroEnabled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295400"/>
                        <a:ext cx="2286000" cy="202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SE43 – Limp Home Motor Phase Current Sensor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000" dirty="0" smtClean="0"/>
              <a:t>Status</a:t>
            </a:r>
          </a:p>
          <a:p>
            <a:pPr lvl="1" eaLnBrk="1" hangingPunct="1">
              <a:defRPr/>
            </a:pPr>
            <a:r>
              <a:rPr lang="en-US" dirty="0" smtClean="0"/>
              <a:t>Requirements completed and released.</a:t>
            </a:r>
          </a:p>
          <a:p>
            <a:pPr lvl="1" eaLnBrk="1" hangingPunct="1">
              <a:defRPr/>
            </a:pPr>
            <a:r>
              <a:rPr lang="en-US" dirty="0" smtClean="0"/>
              <a:t>Software implementation and testing complete.</a:t>
            </a:r>
          </a:p>
          <a:p>
            <a:pPr lvl="1" eaLnBrk="1" hangingPunct="1">
              <a:defRPr/>
            </a:pPr>
            <a:r>
              <a:rPr lang="en-US" dirty="0" smtClean="0"/>
              <a:t>Management of torque transition study complete and method selected (joint decision with customer).</a:t>
            </a:r>
          </a:p>
          <a:p>
            <a:pPr lvl="1" eaLnBrk="1" hangingPunct="1">
              <a:defRPr/>
            </a:pPr>
            <a:r>
              <a:rPr lang="en-US" dirty="0" smtClean="0"/>
              <a:t>Ready for launch with SW09.07.00.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sz="2000" dirty="0" smtClean="0"/>
              <a:t>Challenges</a:t>
            </a:r>
            <a:endParaRPr lang="en-US" sz="2000" dirty="0" smtClean="0"/>
          </a:p>
          <a:p>
            <a:pPr lvl="1" eaLnBrk="1" hangingPunct="1">
              <a:defRPr/>
            </a:pPr>
            <a:r>
              <a:rPr lang="en-US" dirty="0" smtClean="0"/>
              <a:t>All EA3.x issues resolved.</a:t>
            </a:r>
            <a:endParaRPr lang="en-US" dirty="0" smtClean="0"/>
          </a:p>
          <a:p>
            <a:pPr eaLnBrk="1" hangingPunct="1">
              <a:defRPr/>
            </a:pPr>
            <a:r>
              <a:rPr lang="en-US" sz="2000" dirty="0" smtClean="0"/>
              <a:t>Next Steps</a:t>
            </a:r>
          </a:p>
          <a:p>
            <a:pPr lvl="1" eaLnBrk="1" hangingPunct="1">
              <a:defRPr/>
            </a:pPr>
            <a:r>
              <a:rPr lang="en-US" dirty="0" smtClean="0"/>
              <a:t>Design has been carried over to EA4.x architecture.</a:t>
            </a:r>
          </a:p>
          <a:p>
            <a:pPr lvl="1" eaLnBrk="1" hangingPunct="1">
              <a:defRPr/>
            </a:pPr>
            <a:r>
              <a:rPr lang="en-US" dirty="0" smtClean="0"/>
              <a:t>Determine if revisions required due to nature of unique current measurement diagnostics on EA4.x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eer 2014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Nexteer 2014</Template>
  <TotalTime>1479</TotalTime>
  <Words>90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Nexteer 2014</vt:lpstr>
      <vt:lpstr>Macro-Enabled Worksheet</vt:lpstr>
      <vt:lpstr>SE43 – Limp Home Motor Phase Current Sensor</vt:lpstr>
      <vt:lpstr>SE43 – Limp Home Motor Phase Current Sensor 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SE00 – Technology</dc:title>
  <dc:creator>Ashok Chandy</dc:creator>
  <cp:lastModifiedBy>Kleinau, Julie</cp:lastModifiedBy>
  <cp:revision>32</cp:revision>
  <cp:lastPrinted>2014-01-09T14:42:06Z</cp:lastPrinted>
  <dcterms:created xsi:type="dcterms:W3CDTF">2014-04-17T16:55:49Z</dcterms:created>
  <dcterms:modified xsi:type="dcterms:W3CDTF">2016-04-06T13:24:55Z</dcterms:modified>
</cp:coreProperties>
</file>