
<file path=[Content_Types].xml><?xml version="1.0" encoding="utf-8"?>
<Types xmlns="http://schemas.openxmlformats.org/package/2006/content-types">
  <Default Extension="xlsm" ContentType="application/vnd.ms-excel.sheet.macroEnabled.12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 varScale="1">
        <p:scale>
          <a:sx n="106" d="100"/>
          <a:sy n="106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02" y="-96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89399-9D01-4588-90B0-E9E0BF0EC5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2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May 22, 2014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Macro-Enabled_Worksheet1.xlsm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SE50 </a:t>
            </a:r>
            <a:r>
              <a:rPr lang="en-US" dirty="0" smtClean="0"/>
              <a:t>– </a:t>
            </a:r>
            <a:r>
              <a:rPr lang="en-US" dirty="0" smtClean="0"/>
              <a:t>Torque Steer Compensation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60198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 smtClean="0"/>
              <a:t>Use EPS to compensate for steering torque created by vehicle</a:t>
            </a:r>
          </a:p>
          <a:p>
            <a:pPr lvl="1"/>
            <a:r>
              <a:rPr lang="en-US" dirty="0" smtClean="0"/>
              <a:t>Initial version to comprehend low-frequency response</a:t>
            </a:r>
          </a:p>
          <a:p>
            <a:pPr lvl="1"/>
            <a:r>
              <a:rPr lang="en-US" dirty="0" smtClean="0"/>
              <a:t>Must include a “learning feature”</a:t>
            </a:r>
            <a:endParaRPr lang="en-US" dirty="0"/>
          </a:p>
          <a:p>
            <a:r>
              <a:rPr lang="en-US" dirty="0" smtClean="0"/>
              <a:t>Motivation (Score </a:t>
            </a:r>
            <a:r>
              <a:rPr lang="en-US" dirty="0" smtClean="0"/>
              <a:t>3.5)</a:t>
            </a:r>
            <a:endParaRPr lang="en-US" dirty="0"/>
          </a:p>
          <a:p>
            <a:pPr lvl="1"/>
            <a:r>
              <a:rPr lang="en-US" dirty="0" smtClean="0"/>
              <a:t>Requested by GM on K2xx, required for C1xx</a:t>
            </a:r>
            <a:endParaRPr lang="en-US" dirty="0"/>
          </a:p>
          <a:p>
            <a:r>
              <a:rPr lang="en-US" dirty="0" smtClean="0"/>
              <a:t>Deliverables</a:t>
            </a:r>
            <a:endParaRPr lang="en-US" dirty="0"/>
          </a:p>
          <a:p>
            <a:pPr lvl="1"/>
            <a:r>
              <a:rPr lang="en-US" dirty="0" smtClean="0"/>
              <a:t>Modeled FDD including test plan and calibration strategy</a:t>
            </a:r>
          </a:p>
          <a:p>
            <a:pPr lvl="1"/>
            <a:r>
              <a:rPr lang="en-US" dirty="0" smtClean="0"/>
              <a:t>Successful implementation on </a:t>
            </a:r>
            <a:r>
              <a:rPr lang="en-US" dirty="0" smtClean="0"/>
              <a:t>C1xx</a:t>
            </a:r>
          </a:p>
          <a:p>
            <a:r>
              <a:rPr lang="en-US" dirty="0" smtClean="0"/>
              <a:t> Timing</a:t>
            </a:r>
          </a:p>
          <a:p>
            <a:pPr lvl="1"/>
            <a:r>
              <a:rPr lang="en-US" dirty="0" smtClean="0"/>
              <a:t>Oct 2014</a:t>
            </a:r>
            <a:endParaRPr lang="en-US" dirty="0"/>
          </a:p>
          <a:p>
            <a:r>
              <a:rPr lang="en-US" dirty="0"/>
              <a:t>Team Members/Customers</a:t>
            </a:r>
          </a:p>
          <a:p>
            <a:pPr lvl="1"/>
            <a:r>
              <a:rPr lang="en-US" dirty="0" smtClean="0"/>
              <a:t>Price </a:t>
            </a:r>
            <a:r>
              <a:rPr lang="en-US" dirty="0" err="1" smtClean="0"/>
              <a:t>Lefler</a:t>
            </a:r>
            <a:r>
              <a:rPr lang="en-US" dirty="0" smtClean="0"/>
              <a:t>, Shrenik Shah / C1xx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140352"/>
              </p:ext>
            </p:extLst>
          </p:nvPr>
        </p:nvGraphicFramePr>
        <p:xfrm>
          <a:off x="6477000" y="1066800"/>
          <a:ext cx="2589213" cy="270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Macro-Enabled Worksheet" r:id="rId4" imgW="4724503" imgH="4924399" progId="Excel.SheetMacroEnabled.12">
                  <p:embed/>
                </p:oleObj>
              </mc:Choice>
              <mc:Fallback>
                <p:oleObj name="Macro-Enabled Worksheet" r:id="rId4" imgW="4724503" imgH="4924399" progId="Excel.SheetMacroEnabled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066800"/>
                        <a:ext cx="2589213" cy="2700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2672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SE50 </a:t>
            </a:r>
            <a:r>
              <a:rPr lang="en-US" dirty="0" smtClean="0"/>
              <a:t>– </a:t>
            </a:r>
            <a:r>
              <a:rPr lang="en-US" dirty="0" smtClean="0"/>
              <a:t>Torque Steer Compensation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Performance of base function without learning demonstrated internally and to GM – Performance meets expectations</a:t>
            </a:r>
          </a:p>
          <a:p>
            <a:pPr lvl="1"/>
            <a:r>
              <a:rPr lang="en-US" dirty="0" smtClean="0"/>
              <a:t>Acceptable learning </a:t>
            </a:r>
            <a:r>
              <a:rPr lang="en-US" dirty="0"/>
              <a:t>p</a:t>
            </a:r>
            <a:r>
              <a:rPr lang="en-US" dirty="0" smtClean="0"/>
              <a:t>erformance demonstrated internally</a:t>
            </a:r>
            <a:endParaRPr lang="en-US" dirty="0" smtClean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Robustness to operating conditions</a:t>
            </a:r>
            <a:endParaRPr lang="en-US" dirty="0" smtClean="0"/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Demonstrate learning feature to GM</a:t>
            </a:r>
          </a:p>
          <a:p>
            <a:pPr lvl="1"/>
            <a:r>
              <a:rPr lang="en-US" dirty="0" smtClean="0"/>
              <a:t>Create FDD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2014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2014</Template>
  <TotalTime>164</TotalTime>
  <Words>110</Words>
  <Application>Microsoft Office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Nexteer 2014</vt:lpstr>
      <vt:lpstr>Microsoft Excel Macro-Enabled Worksheet</vt:lpstr>
      <vt:lpstr>SE50 – Torque Steer Compensation</vt:lpstr>
      <vt:lpstr>SE50 – Torque Steer Compensation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SE00 – Technology</dc:title>
  <dc:creator>Ashok Chandy</dc:creator>
  <cp:lastModifiedBy>Hales, Michael</cp:lastModifiedBy>
  <cp:revision>16</cp:revision>
  <cp:lastPrinted>2014-01-09T14:42:06Z</cp:lastPrinted>
  <dcterms:created xsi:type="dcterms:W3CDTF">2014-04-17T16:55:49Z</dcterms:created>
  <dcterms:modified xsi:type="dcterms:W3CDTF">2014-05-22T18:29:51Z</dcterms:modified>
</cp:coreProperties>
</file>