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3" autoAdjust="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CCM-77: Eccentric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Worm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73152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Adjustable torque </a:t>
            </a:r>
            <a:r>
              <a:rPr lang="en-US" sz="2000" dirty="0" smtClean="0">
                <a:solidFill>
                  <a:schemeClr val="dk1"/>
                </a:solidFill>
              </a:rPr>
              <a:t>range </a:t>
            </a:r>
            <a:r>
              <a:rPr lang="en-US" sz="2000" dirty="0" smtClean="0">
                <a:solidFill>
                  <a:schemeClr val="dk1"/>
                </a:solidFill>
              </a:rPr>
              <a:t>using</a:t>
            </a:r>
            <a:r>
              <a:rPr lang="en-US" sz="2000" dirty="0" smtClean="0">
                <a:solidFill>
                  <a:schemeClr val="dk1"/>
                </a:solidFill>
              </a:rPr>
              <a:t> offset bearing sleeve</a:t>
            </a:r>
            <a:endParaRPr lang="en-US" sz="2000" dirty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for worm zones</a:t>
            </a: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MQ, PV Build success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Plant FTQ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Haitec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PPAP –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15JUN15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Haitec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SOP – 01SEP15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Adam Lee / Jeff Beyerlein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Applications Team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4008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15MAR15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81200"/>
            <a:ext cx="3292249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5" y="4892934"/>
            <a:ext cx="3322581" cy="148928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Haitec PV1 Complete – 21NOV14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Haitec PV2 Complete – 27JAN15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Created relationship and predictive program for adjustment – 19MAR15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indent="0">
              <a:buSzPct val="100000"/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Optimizing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adjusting backdrive 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impact on backdrive parameters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Improve accuracy and precision of </a:t>
            </a:r>
            <a:r>
              <a:rPr lang="en-US" sz="1800" smtClean="0">
                <a:solidFill>
                  <a:schemeClr val="dk1"/>
                </a:solidFill>
              </a:rPr>
              <a:t>adjustment program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>
                <a:solidFill>
                  <a:schemeClr val="dk1"/>
                </a:solidFill>
              </a:rPr>
              <a:t>1</a:t>
            </a:r>
            <a:r>
              <a:rPr lang="en-US" sz="1600" dirty="0" smtClean="0">
                <a:solidFill>
                  <a:schemeClr val="dk1"/>
                </a:solidFill>
              </a:rPr>
              <a:t>5MAR15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CCM-77: Eccentric Worm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113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CCM-77: Eccentric Worm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28</cp:revision>
  <dcterms:modified xsi:type="dcterms:W3CDTF">2015-06-09T19:06:49Z</dcterms:modified>
</cp:coreProperties>
</file>