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CM-78: Spring Worm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Isolators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1" y="990600"/>
            <a:ext cx="54864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sprin</a:t>
            </a:r>
            <a:r>
              <a:rPr lang="en-US" sz="2000" dirty="0" smtClean="0">
                <a:solidFill>
                  <a:schemeClr val="dk1"/>
                </a:solidFill>
              </a:rPr>
              <a:t>g isolators for production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3.0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Fix low temperature reversal clunk issue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Improve robustness (bumper geometry change)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Make decision on new bumper geometry by June 12</a:t>
            </a:r>
            <a:r>
              <a:rPr lang="en-US" sz="2000" baseline="30000" dirty="0" smtClean="0">
                <a:solidFill>
                  <a:schemeClr val="dk1"/>
                </a:solidFill>
              </a:rPr>
              <a:t>th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bumper by end of July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Brad </a:t>
            </a:r>
            <a:r>
              <a:rPr lang="en-US" sz="2000" dirty="0" err="1" smtClean="0">
                <a:solidFill>
                  <a:schemeClr val="dk1"/>
                </a:solidFill>
              </a:rPr>
              <a:t>Sundholm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 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24600" y="699650"/>
            <a:ext cx="21104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03JN15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40" y="4114800"/>
            <a:ext cx="3267217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71" y="1219200"/>
            <a:ext cx="1536356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638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Supplier Help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Parker Sigma bumper - $0.322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Parker diamond bumper - $0.229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Freudenberg long bumper - $???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Bumper Design Testing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Offset castle design - $???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vehicle at cold temp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baseline="0" dirty="0" smtClean="0">
                <a:solidFill>
                  <a:schemeClr val="dk1"/>
                </a:solidFill>
              </a:rPr>
              <a:t>Blueprinted Fiat 500 system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Guide Deformation Issue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Amount of overlap between components causing deformation found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Testing ongoing to prevent deformation</a:t>
            </a:r>
          </a:p>
          <a:p>
            <a:pPr marL="320675" lvl="1" indent="0">
              <a:buSzPct val="100000"/>
              <a:buNone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32004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Getting reasonable piece price for new bumper design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Determine minimum amount of overlap between components required to hold assembly together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 spring rate curve prediction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4343400"/>
            <a:ext cx="3886200" cy="2133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lvl="1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 offset castle bumpers at cold temp in vehicle chamber</a:t>
            </a:r>
          </a:p>
          <a:p>
            <a:pPr marL="231775" lvl="1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Make decision on which bumper design to pursue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477000" y="699654"/>
            <a:ext cx="2133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03JN15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CCM-78: Worm Spring Isolators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177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CCM-78: Spring Worm Isolators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Windows User</cp:lastModifiedBy>
  <cp:revision>15</cp:revision>
  <dcterms:modified xsi:type="dcterms:W3CDTF">2015-06-03T17:29:26Z</dcterms:modified>
</cp:coreProperties>
</file>