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985000" cy="92837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7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55953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71575" y="695325"/>
            <a:ext cx="4641849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55953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791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5908675"/>
            <a:ext cx="2362200" cy="67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089025" y="2819400"/>
            <a:ext cx="6931024" cy="53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095499" y="-34290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571999" y="2133599"/>
            <a:ext cx="61721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381000" y="152400"/>
            <a:ext cx="6172199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38481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10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marR="0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477000" y="187325"/>
            <a:ext cx="2286000" cy="6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CM-78: Spring Worm</a:t>
            </a:r>
            <a:r>
              <a:rPr lang="en-US" sz="2800" b="1" i="0" u="none" strike="noStrike" cap="none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Isolators</a:t>
            </a:r>
            <a:endParaRPr lang="en-US" sz="2800" b="1" i="0" u="none" strike="noStrike" cap="none" baseline="0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52401" y="990600"/>
            <a:ext cx="5486400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sprin</a:t>
            </a:r>
            <a:r>
              <a:rPr lang="en-US" sz="2000" dirty="0" smtClean="0">
                <a:solidFill>
                  <a:schemeClr val="dk1"/>
                </a:solidFill>
              </a:rPr>
              <a:t>g isolators for production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3.0</a:t>
            </a:r>
            <a:endParaRPr lang="en-US" sz="24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Fix low temperature reversal clunk issue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Improve robustness (bumper geometry change)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Quotes for new bumper geometry by mid May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Bumper geometry change prototypes by end of June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Members/Customers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Team names: Brad </a:t>
            </a:r>
            <a:r>
              <a:rPr lang="en-US" sz="2000" dirty="0" err="1" smtClean="0">
                <a:solidFill>
                  <a:schemeClr val="dk1"/>
                </a:solidFill>
              </a:rPr>
              <a:t>Sundholm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Customers: </a:t>
            </a:r>
            <a:r>
              <a:rPr lang="en-US" sz="2000" dirty="0" smtClean="0">
                <a:solidFill>
                  <a:schemeClr val="dk1"/>
                </a:solidFill>
              </a:rPr>
              <a:t>Application Teams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324600" y="699650"/>
            <a:ext cx="2110499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01MY15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240" y="4114800"/>
            <a:ext cx="3267217" cy="255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671" y="1219200"/>
            <a:ext cx="1536356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4572000" cy="56388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Update: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Supplier Help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Asked Parker, Freudenberg, and </a:t>
            </a:r>
            <a:r>
              <a:rPr lang="en-US" sz="1800" dirty="0" err="1" smtClean="0">
                <a:solidFill>
                  <a:schemeClr val="dk1"/>
                </a:solidFill>
              </a:rPr>
              <a:t>Mevis</a:t>
            </a:r>
            <a:r>
              <a:rPr lang="en-US" sz="1800" dirty="0" smtClean="0">
                <a:solidFill>
                  <a:schemeClr val="dk1"/>
                </a:solidFill>
              </a:rPr>
              <a:t> supplier for bumper design help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Parker and Freudenberg have proposals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Bumper Design Testing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Offset castle design</a:t>
            </a:r>
          </a:p>
          <a:p>
            <a:pPr lvl="2" indent="-250825">
              <a:buSzPct val="100000"/>
              <a:buFont typeface="Arial"/>
              <a:buChar char="■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vehicle at cold temp</a:t>
            </a:r>
            <a:endParaRPr lang="en-US" sz="18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Guide Deformation Issue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Amount of overlap between components causing deformation found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Testing ongoing to prevent deformation</a:t>
            </a:r>
          </a:p>
          <a:p>
            <a:pPr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Thermal Testing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Calculations and Testing ongoing</a:t>
            </a:r>
          </a:p>
          <a:p>
            <a:pPr marL="320675" lvl="1" indent="0">
              <a:buSzPct val="100000"/>
              <a:buNone/>
            </a:pPr>
            <a:endParaRPr lang="en-US" sz="1800" dirty="0" smtClean="0">
              <a:solidFill>
                <a:schemeClr val="dk1"/>
              </a:solidFill>
            </a:endParaRPr>
          </a:p>
          <a:p>
            <a:pPr marL="723900" lvl="2" indent="0">
              <a:buSzPct val="100000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571500" marR="0" lvl="1" indent="-152400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5029200" y="1143000"/>
            <a:ext cx="3886200" cy="32004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Challenges: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Getting reasonable piece price for new bumper design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Vehicle and vehicle chamber availability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Determine minimum amount of overlap between components required to hold assembly together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029200" y="4343400"/>
            <a:ext cx="3886200" cy="21336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Actions: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Roadmap worm axis in Fiat 500 system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Build offset castle bumpers in </a:t>
            </a:r>
            <a:r>
              <a:rPr lang="en-US" sz="1800" dirty="0" err="1" smtClean="0">
                <a:solidFill>
                  <a:schemeClr val="dk1"/>
                </a:solidFill>
              </a:rPr>
              <a:t>Haitec</a:t>
            </a:r>
            <a:r>
              <a:rPr lang="en-US" sz="1800" dirty="0" smtClean="0">
                <a:solidFill>
                  <a:schemeClr val="dk1"/>
                </a:solidFill>
              </a:rPr>
              <a:t> system</a:t>
            </a:r>
          </a:p>
          <a:p>
            <a:pPr marL="231775" lvl="1" indent="-269875">
              <a:spcBef>
                <a:spcPts val="320"/>
              </a:spcBef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Test offset castle bumpers at cold temp in vehicle chamber</a:t>
            </a: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477000" y="699654"/>
            <a:ext cx="2133600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01MY15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7" name="Shape 102"/>
          <p:cNvSpPr txBox="1">
            <a:spLocks/>
          </p:cNvSpPr>
          <p:nvPr/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SzPct val="25000"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CCM-78: Worm Spring Isolators</a:t>
            </a:r>
            <a:endParaRPr lang="en-US" sz="2800" b="1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184</Words>
  <Application>Microsoft Office PowerPoint</Application>
  <PresentationFormat>On-screen Show (4:3)</PresentationFormat>
  <Paragraphs>41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Nexteer PPT_template</vt:lpstr>
      <vt:lpstr>CCM-78: Spring Worm Isolators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FE134: Nexstep Medical Assist</dc:title>
  <dc:creator>von Matt, Nik A</dc:creator>
  <cp:lastModifiedBy>Windows User</cp:lastModifiedBy>
  <cp:revision>14</cp:revision>
  <dcterms:modified xsi:type="dcterms:W3CDTF">2015-05-01T20:11:43Z</dcterms:modified>
</cp:coreProperties>
</file>