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>
      <p:cViewPr varScale="1">
        <p:scale>
          <a:sx n="81" d="100"/>
          <a:sy n="81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200" y="1828800"/>
            <a:ext cx="2291593" cy="2650088"/>
          </a:xfrm>
          <a:prstGeom prst="rect">
            <a:avLst/>
          </a:prstGeom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CM-82: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6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Shorter (Overlapping) Flex Coupler</a:t>
            </a:r>
            <a:endParaRPr lang="en-US" sz="26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7241796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coupler that fits in reduced package for Fiat 329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smtClean="0">
                <a:solidFill>
                  <a:schemeClr val="dk1"/>
                </a:solidFill>
              </a:rPr>
              <a:t>4.0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Package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durability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Acceptable NVH performance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Parts have been supplied from production tooling for all 4 components</a:t>
            </a: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Dan </a:t>
            </a:r>
            <a:r>
              <a:rPr lang="en-US" sz="2000" dirty="0" err="1" smtClean="0">
                <a:solidFill>
                  <a:schemeClr val="dk1"/>
                </a:solidFill>
              </a:rPr>
              <a:t>Diffin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Applications teams, </a:t>
            </a:r>
            <a:r>
              <a:rPr lang="en-US" sz="2000" dirty="0" err="1" smtClean="0">
                <a:solidFill>
                  <a:schemeClr val="dk1"/>
                </a:solidFill>
              </a:rPr>
              <a:t>Fiasa</a:t>
            </a:r>
            <a:r>
              <a:rPr lang="en-US" sz="2000" dirty="0" smtClean="0">
                <a:solidFill>
                  <a:schemeClr val="dk1"/>
                </a:solidFill>
              </a:rPr>
              <a:t>, 1V5, etc….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08JN15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334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7.58mm axially shorter than BMW coupler package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Coupler cost similar to BMW coupler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Requires larger clamp ring + $0.07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Requires PM adapter + $0.26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tested at 90Nm (single cavity couplers and prototype adapters)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pass over 4 lives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Interim </a:t>
            </a:r>
            <a:r>
              <a:rPr lang="en-US" sz="1800" dirty="0">
                <a:solidFill>
                  <a:schemeClr val="tx1"/>
                </a:solidFill>
              </a:rPr>
              <a:t>PPAP approved for </a:t>
            </a:r>
            <a:r>
              <a:rPr lang="en-US" sz="1800" dirty="0" smtClean="0">
                <a:solidFill>
                  <a:schemeClr val="tx1"/>
                </a:solidFill>
              </a:rPr>
              <a:t>coupler 4 </a:t>
            </a:r>
            <a:r>
              <a:rPr lang="en-US" sz="1800" dirty="0">
                <a:solidFill>
                  <a:schemeClr val="tx1"/>
                </a:solidFill>
              </a:rPr>
              <a:t>cavity </a:t>
            </a:r>
            <a:r>
              <a:rPr lang="en-US" sz="1800" dirty="0" smtClean="0">
                <a:solidFill>
                  <a:schemeClr val="tx1"/>
                </a:solidFill>
              </a:rPr>
              <a:t>tool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tx1"/>
                </a:solidFill>
              </a:rPr>
              <a:t>PM Adapter production tooling improved and 100% inspection added to address green cracks</a:t>
            </a:r>
            <a:endParaRPr lang="en-US" sz="1800" dirty="0">
              <a:solidFill>
                <a:schemeClr val="tx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Adapter supplier has added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$0.14 to cost after addition of DSS and 100% crack inspection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Coupler PPAP is interim.  Working on spline fit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Address cost increase with supplier.  Inspection is due to their issues and should not be at our cost.</a:t>
            </a:r>
          </a:p>
          <a:p>
            <a:pPr marL="231775" lvl="1" indent="-269875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Improving coupler spline </a:t>
            </a:r>
            <a:r>
              <a:rPr lang="en-US" sz="1800" dirty="0">
                <a:solidFill>
                  <a:schemeClr val="dk1"/>
                </a:solidFill>
              </a:rPr>
              <a:t>thru process &amp; tooling changes along with improving </a:t>
            </a:r>
            <a:r>
              <a:rPr lang="en-US" sz="1800" dirty="0" smtClean="0">
                <a:solidFill>
                  <a:schemeClr val="dk1"/>
                </a:solidFill>
              </a:rPr>
              <a:t>gaging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324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CCM-82:</a:t>
            </a: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6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Shorter (Overlapping) Flex Coupler</a:t>
            </a:r>
            <a:endParaRPr lang="en-US" sz="26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105"/>
          <p:cNvSpPr txBox="1"/>
          <p:nvPr/>
        </p:nvSpPr>
        <p:spPr>
          <a:xfrm>
            <a:off x="6652501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08JN15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200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CCM-82: Shorter (Overlapping) Flex Coupler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von Matt, Nik A</cp:lastModifiedBy>
  <cp:revision>19</cp:revision>
  <dcterms:modified xsi:type="dcterms:W3CDTF">2015-10-27T17:00:13Z</dcterms:modified>
</cp:coreProperties>
</file>