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4660"/>
  </p:normalViewPr>
  <p:slideViewPr>
    <p:cSldViewPr>
      <p:cViewPr varScale="1">
        <p:scale>
          <a:sx n="111" d="100"/>
          <a:sy n="111" d="100"/>
        </p:scale>
        <p:origin x="-19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lvl="0"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CM-85: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Skewed Worm </a:t>
            </a:r>
            <a:r>
              <a:rPr lang="en-US" sz="1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Axis for SPEPS – 15° Intersect Angle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0010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rmAutofit fontScale="92500" lnSpcReduction="10000"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and characterize a 15° skewed worm gear set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XX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durability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Acceptable NVH performance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err="1">
                <a:solidFill>
                  <a:schemeClr val="dk1"/>
                </a:solidFill>
              </a:rPr>
              <a:t>B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ackdrive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Efficiency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Assist </a:t>
            </a:r>
            <a:r>
              <a:rPr lang="en-US" sz="2000" dirty="0" err="1" smtClean="0">
                <a:solidFill>
                  <a:schemeClr val="dk1"/>
                </a:solidFill>
              </a:rPr>
              <a:t>mech</a:t>
            </a:r>
            <a:r>
              <a:rPr lang="en-US" sz="2000" dirty="0" smtClean="0">
                <a:solidFill>
                  <a:schemeClr val="dk1"/>
                </a:solidFill>
              </a:rPr>
              <a:t> durability </a:t>
            </a:r>
            <a:r>
              <a:rPr lang="en-US" sz="2000" dirty="0" smtClean="0">
                <a:solidFill>
                  <a:schemeClr val="dk1"/>
                </a:solidFill>
              </a:rPr>
              <a:t>– Ongoing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Running parts with conditioning cycles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Running parts with varying run-in cycles (changing load and speed)</a:t>
            </a:r>
            <a:endParaRPr lang="en-US" sz="2000" dirty="0" smtClean="0">
              <a:solidFill>
                <a:schemeClr val="dk1"/>
              </a:solidFill>
            </a:endParaRPr>
          </a:p>
          <a:p>
            <a:pPr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Jeff </a:t>
            </a:r>
            <a:r>
              <a:rPr lang="en-US" sz="2000" dirty="0" err="1" smtClean="0">
                <a:solidFill>
                  <a:schemeClr val="dk1"/>
                </a:solidFill>
              </a:rPr>
              <a:t>Beyerlien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/ Adam Lee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dirty="0" smtClean="0">
                <a:solidFill>
                  <a:schemeClr val="dk1"/>
                </a:solidFill>
              </a:rPr>
              <a:t>: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23FE16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5648325" y="542925"/>
            <a:ext cx="19240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AM bottoming tests ongoing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At current load of 74Nm, durability is not a concern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Parts have develop lash/low </a:t>
            </a:r>
            <a:r>
              <a:rPr lang="en-US" sz="1800" dirty="0" err="1" smtClean="0">
                <a:solidFill>
                  <a:schemeClr val="dk1"/>
                </a:solidFill>
              </a:rPr>
              <a:t>backdrive</a:t>
            </a:r>
            <a:r>
              <a:rPr lang="en-US" sz="1800" dirty="0" smtClean="0">
                <a:solidFill>
                  <a:schemeClr val="dk1"/>
                </a:solidFill>
              </a:rPr>
              <a:t> very early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Zoning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High FLV/TPV at </a:t>
            </a:r>
            <a:r>
              <a:rPr lang="en-US" sz="1800" dirty="0" err="1" smtClean="0">
                <a:solidFill>
                  <a:schemeClr val="dk1"/>
                </a:solidFill>
              </a:rPr>
              <a:t>backdrive</a:t>
            </a:r>
            <a:r>
              <a:rPr lang="en-US" sz="1800" dirty="0" smtClean="0">
                <a:solidFill>
                  <a:schemeClr val="dk1"/>
                </a:solidFill>
              </a:rPr>
              <a:t> speeds of 30RPM.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Problem does not exist at 5RPM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Removing/uncompressing isolators improves the </a:t>
            </a:r>
            <a:r>
              <a:rPr lang="en-US" sz="1800" dirty="0" err="1" smtClean="0">
                <a:solidFill>
                  <a:schemeClr val="dk1"/>
                </a:solidFill>
              </a:rPr>
              <a:t>backdrive</a:t>
            </a:r>
            <a:r>
              <a:rPr lang="en-US" sz="1800" dirty="0" smtClean="0">
                <a:solidFill>
                  <a:schemeClr val="dk1"/>
                </a:solidFill>
              </a:rPr>
              <a:t> plot.</a:t>
            </a:r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4985759" y="3733800"/>
            <a:ext cx="3886200" cy="2514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numCol="1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Next Actions: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NVH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Need to do a rattle study in vehicle to determine acceptable level of </a:t>
            </a:r>
            <a:r>
              <a:rPr lang="en-US" sz="1800" dirty="0" err="1" smtClean="0">
                <a:solidFill>
                  <a:schemeClr val="dk1"/>
                </a:solidFill>
              </a:rPr>
              <a:t>backdrive</a:t>
            </a:r>
            <a:r>
              <a:rPr lang="en-US" sz="1800" dirty="0" smtClean="0">
                <a:solidFill>
                  <a:schemeClr val="dk1"/>
                </a:solidFill>
              </a:rPr>
              <a:t> after 1 life.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Put high FLV/TPV parts in car to determine acceptable level</a:t>
            </a:r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10" name="Shape 112"/>
          <p:cNvSpPr txBox="1">
            <a:spLocks/>
          </p:cNvSpPr>
          <p:nvPr/>
        </p:nvSpPr>
        <p:spPr>
          <a:xfrm>
            <a:off x="4985759" y="1143000"/>
            <a:ext cx="3886200" cy="2514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numCol="1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Challenges: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Assist </a:t>
            </a:r>
            <a:r>
              <a:rPr lang="en-US" sz="1800" dirty="0" err="1" smtClean="0">
                <a:solidFill>
                  <a:schemeClr val="dk1"/>
                </a:solidFill>
              </a:rPr>
              <a:t>mech</a:t>
            </a:r>
            <a:r>
              <a:rPr lang="en-US" sz="1800" dirty="0" smtClean="0">
                <a:solidFill>
                  <a:schemeClr val="dk1"/>
                </a:solidFill>
              </a:rPr>
              <a:t> stand availability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Poor AM bottoming performance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Part/vehicle availability for NVH</a:t>
            </a:r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11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lvl="0"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CM-85: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Skewed Worm </a:t>
            </a:r>
            <a:r>
              <a:rPr lang="en-US" sz="1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Axis for SPEPS – 15° Intersect Angle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23FE16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166</Words>
  <Application>Microsoft Office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CCM-85: Skewed Worm Axis for SPEPS – 15° Intersect Angle</vt:lpstr>
      <vt:lpstr>CCM-85: Skewed Worm Axis for SPEPS – 15° Intersect Angle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Nexteer Employee</cp:lastModifiedBy>
  <cp:revision>26</cp:revision>
  <dcterms:modified xsi:type="dcterms:W3CDTF">2016-02-23T14:11:04Z</dcterms:modified>
</cp:coreProperties>
</file>