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78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 84: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Over-molded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Plastic Pulley Development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399" y="990600"/>
            <a:ext cx="5649487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bolt-on metal pulley with plastic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over-molded design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Ford P552/S550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Baseline against current design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strategy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use in applications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System level validation expected Q4 2015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strategy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expected Q1 2016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Team: Emily Stilwell / Kevin McClendon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dk1"/>
                </a:solidFill>
              </a:rPr>
              <a:t>REPS application teams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28OC15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t="16551" r="17239" b="9416"/>
          <a:stretch/>
        </p:blipFill>
        <p:spPr bwMode="auto">
          <a:xfrm>
            <a:off x="5410200" y="1066850"/>
            <a:ext cx="3567625" cy="299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87" y="4114800"/>
            <a:ext cx="2764458" cy="257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$2.30 piece price savings from powder metal design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Production tooling kicked off in September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Component durability testing in-process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P552/S550 LOAA Phase 2 DV in-process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Concentrated steer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Parking &amp; Fatigue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Impact (complete)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Design recommended for programs with steel bolt-on pulleys as an MCIP item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Recommend future programs use press-fit pulley to ball nut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 development of over-molding process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 </a:t>
            </a: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availability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Durability stand availability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Complete baseline testing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System level DV testing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Design strategy for retrofitting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28OC15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 84: Over-molded Plastic Pulley Development</a:t>
            </a:r>
            <a:endParaRPr lang="en-US" sz="2800" b="1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163</Words>
  <Application>Microsoft Office PowerPoint</Application>
  <PresentationFormat>On-screen Show (4:3)</PresentationFormat>
  <Paragraphs>39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 84: Over-molded Plastic Pulley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Paquette, Emily</cp:lastModifiedBy>
  <cp:revision>22</cp:revision>
  <dcterms:modified xsi:type="dcterms:W3CDTF">2015-10-28T18:07:31Z</dcterms:modified>
</cp:coreProperties>
</file>