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"/>
  </p:notesMasterIdLst>
  <p:sldIdLst>
    <p:sldId id="27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0408512-A34B-4484-AAC8-F3A741A58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PageRev-JMJ_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6" name="Picture 11" descr="Nexteer_rgb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9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25B9B-D485-4357-94F8-78C72A532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E76B-4725-4E8F-A479-9F84BA031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151F-FFFF-488A-87A6-7CF65E8E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7660-20FF-4FD6-BA50-8597087A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8044-FD84-45B5-929F-7918351BE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A285-F02B-4FD7-94E3-2CF57F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ED83-A1BB-417E-B703-C0699DCC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A049-73E8-494A-9DC2-8BE58AD9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5FDB-2DBB-4881-9068-7D7580448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07C4-9B26-4FC6-B948-38C916A8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/>
            </a:lvl1pPr>
          </a:lstStyle>
          <a:p>
            <a:pPr>
              <a:defRPr/>
            </a:pPr>
            <a:fld id="{3EE3A56A-C312-47FD-97E5-F8056830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89938AE-9BF8-407C-AA79-44FB64035A41}" type="datetime4">
              <a:rPr lang="en-US" sz="800"/>
              <a:pPr algn="ctr">
                <a:defRPr/>
              </a:pPr>
              <a:t>November 11, 2014</a:t>
            </a:fld>
            <a:endParaRPr lang="en-US" sz="800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1032" name="Picture 20" descr="Nexteer_rgb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48400" cy="914400"/>
          </a:xfrm>
        </p:spPr>
        <p:txBody>
          <a:bodyPr/>
          <a:lstStyle/>
          <a:p>
            <a:r>
              <a:rPr lang="en-US" dirty="0" smtClean="0">
                <a:solidFill>
                  <a:srgbClr val="DC0202"/>
                </a:solidFill>
              </a:rPr>
              <a:t>C1XX Plastic Pulley Development</a:t>
            </a:r>
            <a:endParaRPr lang="en-US" dirty="0">
              <a:solidFill>
                <a:srgbClr val="DC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943601" cy="2590799"/>
          </a:xfrm>
        </p:spPr>
        <p:txBody>
          <a:bodyPr/>
          <a:lstStyle/>
          <a:p>
            <a:r>
              <a:rPr lang="en-US" sz="1600" dirty="0" smtClean="0"/>
              <a:t>Description</a:t>
            </a:r>
          </a:p>
          <a:p>
            <a:pPr lvl="1"/>
            <a:r>
              <a:rPr lang="en-US" sz="1200" dirty="0" smtClean="0"/>
              <a:t>Development of a plastic pulley to replace metal pulleys on REPS gears (C1XX reverting to metal adds $3.00 )</a:t>
            </a:r>
          </a:p>
          <a:p>
            <a:r>
              <a:rPr lang="en-US" sz="1400" b="1" u="sng" dirty="0" smtClean="0">
                <a:solidFill>
                  <a:srgbClr val="0000FF"/>
                </a:solidFill>
              </a:rPr>
              <a:t>Current </a:t>
            </a:r>
            <a:r>
              <a:rPr lang="en-US" sz="1400" b="1" u="sng" dirty="0" smtClean="0">
                <a:solidFill>
                  <a:srgbClr val="0000FF"/>
                </a:solidFill>
              </a:rPr>
              <a:t>Status:  Resource to Prism</a:t>
            </a:r>
            <a:endParaRPr lang="en-US" sz="1400" b="1" u="sng" dirty="0" smtClean="0">
              <a:solidFill>
                <a:srgbClr val="0000FF"/>
              </a:solidFill>
            </a:endParaRPr>
          </a:p>
          <a:p>
            <a:pPr lvl="1"/>
            <a:r>
              <a:rPr lang="en-US" sz="1200" dirty="0" smtClean="0"/>
              <a:t>Lack of </a:t>
            </a:r>
            <a:r>
              <a:rPr lang="en-US" sz="1200" dirty="0" smtClean="0"/>
              <a:t>confidence in </a:t>
            </a:r>
            <a:r>
              <a:rPr lang="en-US" sz="1200" dirty="0" smtClean="0"/>
              <a:t>Viking, and their unwillingness to sign up</a:t>
            </a:r>
            <a:r>
              <a:rPr lang="en-US" sz="1200" dirty="0" smtClean="0"/>
              <a:t> </a:t>
            </a:r>
            <a:r>
              <a:rPr lang="en-US" sz="1200" dirty="0" smtClean="0"/>
              <a:t>to </a:t>
            </a:r>
            <a:r>
              <a:rPr lang="en-US" sz="1200" dirty="0" smtClean="0"/>
              <a:t>meet drawing requirements in </a:t>
            </a:r>
            <a:r>
              <a:rPr lang="en-US" sz="1200" dirty="0" smtClean="0"/>
              <a:t>production (even with us machining ID) has driven us to </a:t>
            </a:r>
            <a:r>
              <a:rPr lang="en-US" sz="1200" dirty="0" smtClean="0"/>
              <a:t>resource </a:t>
            </a:r>
            <a:r>
              <a:rPr lang="en-US" sz="1200" dirty="0" smtClean="0"/>
              <a:t>this part to Prism.  </a:t>
            </a:r>
            <a:endParaRPr lang="en-US" sz="1200" dirty="0" smtClean="0"/>
          </a:p>
          <a:p>
            <a:pPr lvl="1"/>
            <a:r>
              <a:rPr lang="en-US" sz="1200" dirty="0" smtClean="0"/>
              <a:t>Prism has </a:t>
            </a:r>
            <a:r>
              <a:rPr lang="en-US" sz="1200" dirty="0" smtClean="0"/>
              <a:t>already </a:t>
            </a:r>
            <a:r>
              <a:rPr lang="en-US" sz="1200" dirty="0" smtClean="0"/>
              <a:t>proven to be more capable than Viking in inspecting and identifying the out-of-print conditions that exist in the current parts from Viking.  They have also signed up for our part requirements, which Viking never did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Will still need to machine in the final ID – plus cost of approximately $0.30</a:t>
            </a:r>
            <a:endParaRPr lang="en-US" sz="1200" dirty="0" smtClean="0"/>
          </a:p>
          <a:p>
            <a:pPr marL="346075" lvl="1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0151F-FFFF-488A-87A6-7CF65E8E1F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0"/>
            <a:ext cx="2440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44759" y="3657600"/>
            <a:ext cx="838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542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9747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"/>
              <a:defRPr>
                <a:solidFill>
                  <a:schemeClr val="tx1"/>
                </a:solidFill>
                <a:latin typeface="+mn-lt"/>
              </a:defRPr>
            </a:lvl3pPr>
            <a:lvl4pPr marL="13176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732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304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876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448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/>
              <a:t>Next Steps</a:t>
            </a:r>
          </a:p>
          <a:p>
            <a:pPr lvl="1"/>
            <a:r>
              <a:rPr lang="en-US" sz="1200" b="1" u="sng" dirty="0" smtClean="0">
                <a:solidFill>
                  <a:srgbClr val="0000FF"/>
                </a:solidFill>
              </a:rPr>
              <a:t>Complete Resourcing activity with Prism:  </a:t>
            </a:r>
            <a:r>
              <a:rPr lang="en-US" sz="1200" dirty="0" smtClean="0"/>
              <a:t>They are best price at $</a:t>
            </a:r>
            <a:r>
              <a:rPr lang="en-US" sz="1200" dirty="0" smtClean="0"/>
              <a:t>2.16 (still more than Viking’s $1.69)</a:t>
            </a:r>
            <a:endParaRPr lang="en-US" sz="1200" dirty="0" smtClean="0"/>
          </a:p>
          <a:p>
            <a:pPr lvl="1"/>
            <a:r>
              <a:rPr lang="en-US" sz="1200" b="1" u="sng" dirty="0" smtClean="0">
                <a:solidFill>
                  <a:srgbClr val="0000FF"/>
                </a:solidFill>
              </a:rPr>
              <a:t>Final Grooming of Prototype tooling to be done by Prism</a:t>
            </a:r>
            <a:endParaRPr lang="en-US" sz="1200" dirty="0" smtClean="0"/>
          </a:p>
          <a:p>
            <a:pPr lvl="2"/>
            <a:r>
              <a:rPr lang="en-US" sz="1200" dirty="0" smtClean="0"/>
              <a:t>Viking had not been able to correct the poor run-out condition on the hard prototype tool</a:t>
            </a:r>
          </a:p>
          <a:p>
            <a:pPr lvl="2"/>
            <a:r>
              <a:rPr lang="en-US" sz="1200" dirty="0" smtClean="0"/>
              <a:t>Prototype tooling being moved to Prism as they have </a:t>
            </a:r>
            <a:r>
              <a:rPr lang="en-US" sz="1200" dirty="0" smtClean="0"/>
              <a:t>confidence </a:t>
            </a:r>
            <a:r>
              <a:rPr lang="en-US" sz="1200" dirty="0" smtClean="0"/>
              <a:t>they can correct the run-out and continue to produce prototype parts for us – and these will be to print.</a:t>
            </a:r>
          </a:p>
          <a:p>
            <a:pPr lvl="2"/>
            <a:r>
              <a:rPr lang="en-US" sz="1200" dirty="0" smtClean="0"/>
              <a:t>Eliminate the need for supplier to inspect on a mandrel</a:t>
            </a:r>
          </a:p>
          <a:p>
            <a:r>
              <a:rPr lang="en-US" sz="1400" dirty="0" smtClean="0"/>
              <a:t>Timing</a:t>
            </a:r>
            <a:endParaRPr lang="en-US" sz="1400" dirty="0"/>
          </a:p>
          <a:p>
            <a:pPr lvl="1"/>
            <a:r>
              <a:rPr lang="en-US" sz="1200" dirty="0" smtClean="0"/>
              <a:t>Final Grooming should be complete in 5-6 </a:t>
            </a:r>
            <a:r>
              <a:rPr lang="en-US" sz="1200" dirty="0" err="1" smtClean="0"/>
              <a:t>wks</a:t>
            </a:r>
            <a:r>
              <a:rPr lang="en-US" sz="1200" dirty="0" smtClean="0"/>
              <a:t> </a:t>
            </a:r>
            <a:r>
              <a:rPr lang="en-US" sz="1200" dirty="0" smtClean="0"/>
              <a:t>from receipt of Viking tools – </a:t>
            </a:r>
            <a:r>
              <a:rPr lang="en-US" sz="1200" dirty="0" smtClean="0"/>
              <a:t>inspection immediately after</a:t>
            </a:r>
          </a:p>
          <a:p>
            <a:pPr lvl="1"/>
            <a:r>
              <a:rPr lang="en-US" sz="1200" dirty="0" smtClean="0"/>
              <a:t>Production tool timing</a:t>
            </a:r>
          </a:p>
          <a:p>
            <a:r>
              <a:rPr lang="en-US" sz="1400" dirty="0" smtClean="0"/>
              <a:t>Team Member/Customers</a:t>
            </a:r>
          </a:p>
          <a:p>
            <a:pPr lvl="1"/>
            <a:r>
              <a:rPr lang="en-US" sz="1200" dirty="0" smtClean="0"/>
              <a:t>Kevin McClendon / David Bell / George </a:t>
            </a:r>
            <a:r>
              <a:rPr lang="en-US" sz="1200" dirty="0" err="1" smtClean="0"/>
              <a:t>Arlt</a:t>
            </a:r>
            <a:r>
              <a:rPr lang="en-US" sz="1200" dirty="0" smtClean="0"/>
              <a:t> </a:t>
            </a:r>
            <a:r>
              <a:rPr lang="en-US" sz="1200" dirty="0"/>
              <a:t>/</a:t>
            </a:r>
            <a:r>
              <a:rPr lang="en-US" sz="1200" dirty="0" smtClean="0"/>
              <a:t> </a:t>
            </a:r>
            <a:r>
              <a:rPr lang="en-US" sz="1200" dirty="0" err="1" smtClean="0"/>
              <a:t>Nik</a:t>
            </a:r>
            <a:r>
              <a:rPr lang="en-US" sz="1200" dirty="0" smtClean="0"/>
              <a:t> von Matt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2394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250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Nexteer PPT_template</vt:lpstr>
      <vt:lpstr>C1XX Plastic Pulley Development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Paquette, Emily</dc:creator>
  <dc:description>Revised 11-03-09</dc:description>
  <cp:lastModifiedBy>McClendon, Kevin</cp:lastModifiedBy>
  <cp:revision>38</cp:revision>
  <dcterms:created xsi:type="dcterms:W3CDTF">2009-10-27T17:48:04Z</dcterms:created>
  <dcterms:modified xsi:type="dcterms:W3CDTF">2014-11-11T18:28:31Z</dcterms:modified>
</cp:coreProperties>
</file>