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"/>
  </p:notesMasterIdLst>
  <p:sldIdLst>
    <p:sldId id="27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0202"/>
    <a:srgbClr val="E90202"/>
    <a:srgbClr val="000000"/>
    <a:srgbClr val="E31937"/>
    <a:srgbClr val="FE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93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4838"/>
            <a:ext cx="560705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C0408512-A34B-4484-AAC8-F3A741A58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23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PageRev-JMJ_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/>
              <a:t>Legal entity name – </a:t>
            </a:r>
            <a:r>
              <a:rPr lang="en-US" sz="800" i="1"/>
              <a:t>Security Classification</a:t>
            </a:r>
          </a:p>
          <a:p>
            <a:pPr>
              <a:defRPr/>
            </a:pPr>
            <a:endParaRPr lang="en-US" sz="800" i="1"/>
          </a:p>
        </p:txBody>
      </p:sp>
      <p:pic>
        <p:nvPicPr>
          <p:cNvPr id="6" name="Picture 11" descr="Nexteer_rgb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DC020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29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25B9B-D485-4357-94F8-78C72A532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6E76B-4725-4E8F-A479-9F84BA031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0151F-FFFF-488A-87A6-7CF65E8E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17660-20FF-4FD6-BA50-8597087AB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68044-FD84-45B5-929F-7918351BE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9A285-F02B-4FD7-94E3-2CF57F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ED83-A1BB-417E-B703-C0699DCC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DA049-73E8-494A-9DC2-8BE58AD96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5FDB-2DBB-4881-9068-7D7580448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07C4-9B26-4FC6-B948-38C916A81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smtClean="0"/>
            </a:lvl1pPr>
          </a:lstStyle>
          <a:p>
            <a:pPr>
              <a:defRPr/>
            </a:pPr>
            <a:fld id="{3EE3A56A-C312-47FD-97E5-F8056830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89938AE-9BF8-407C-AA79-44FB64035A41}" type="datetime4">
              <a:rPr lang="en-US" sz="800"/>
              <a:pPr algn="ctr">
                <a:defRPr/>
              </a:pPr>
              <a:t>March 25, 2015</a:t>
            </a:fld>
            <a:endParaRPr lang="en-US" sz="800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/>
              <a:t>Legal entity name – </a:t>
            </a:r>
            <a:r>
              <a:rPr lang="en-US" sz="800" i="1"/>
              <a:t>Security Classification</a:t>
            </a:r>
          </a:p>
          <a:p>
            <a:pPr>
              <a:defRPr/>
            </a:pPr>
            <a:endParaRPr lang="en-US" sz="800" i="1"/>
          </a:p>
        </p:txBody>
      </p:sp>
      <p:pic>
        <p:nvPicPr>
          <p:cNvPr id="1032" name="Picture 20" descr="Nexteer_rgb cop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48400" cy="914400"/>
          </a:xfrm>
        </p:spPr>
        <p:txBody>
          <a:bodyPr/>
          <a:lstStyle/>
          <a:p>
            <a:r>
              <a:rPr lang="en-US" dirty="0" smtClean="0">
                <a:solidFill>
                  <a:srgbClr val="DC0202"/>
                </a:solidFill>
              </a:rPr>
              <a:t>C1XX Plastic Pulley Development</a:t>
            </a:r>
            <a:endParaRPr lang="en-US" dirty="0">
              <a:solidFill>
                <a:srgbClr val="DC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943601" cy="3276600"/>
          </a:xfrm>
        </p:spPr>
        <p:txBody>
          <a:bodyPr/>
          <a:lstStyle/>
          <a:p>
            <a:r>
              <a:rPr lang="en-US" sz="1600" dirty="0" smtClean="0"/>
              <a:t>Description</a:t>
            </a:r>
          </a:p>
          <a:p>
            <a:pPr lvl="1"/>
            <a:r>
              <a:rPr lang="en-US" sz="1200" dirty="0" smtClean="0"/>
              <a:t>Development of a plastic </a:t>
            </a:r>
            <a:r>
              <a:rPr lang="en-US" sz="1200" dirty="0" smtClean="0"/>
              <a:t>pulley to replace metal pulley for </a:t>
            </a:r>
            <a:r>
              <a:rPr lang="en-US" sz="1200" dirty="0" smtClean="0"/>
              <a:t>REPS </a:t>
            </a:r>
            <a:r>
              <a:rPr lang="en-US" sz="1200" dirty="0" smtClean="0"/>
              <a:t>gears.  Prism is production source since Fall 2014.</a:t>
            </a:r>
          </a:p>
          <a:p>
            <a:r>
              <a:rPr lang="en-US" sz="1600" b="1" u="sng" dirty="0" smtClean="0">
                <a:solidFill>
                  <a:srgbClr val="0000FF"/>
                </a:solidFill>
              </a:rPr>
              <a:t>Current Status:  </a:t>
            </a:r>
          </a:p>
          <a:p>
            <a:pPr lvl="1"/>
            <a:r>
              <a:rPr lang="en-US" sz="1200" dirty="0" smtClean="0"/>
              <a:t>Parts meet print run out of 0.15 – latest grooming has produced parts </a:t>
            </a:r>
            <a:r>
              <a:rPr lang="en-US" sz="1200" smtClean="0"/>
              <a:t>better than </a:t>
            </a:r>
            <a:r>
              <a:rPr lang="en-US" sz="1200" dirty="0" smtClean="0"/>
              <a:t>0.1.</a:t>
            </a:r>
          </a:p>
          <a:p>
            <a:pPr lvl="1"/>
            <a:r>
              <a:rPr lang="en-US" sz="1200" b="1" dirty="0" smtClean="0">
                <a:solidFill>
                  <a:srgbClr val="0000FF"/>
                </a:solidFill>
              </a:rPr>
              <a:t>Design Validation in Process</a:t>
            </a:r>
            <a:r>
              <a:rPr lang="en-US" sz="1200" dirty="0" smtClean="0"/>
              <a:t>:</a:t>
            </a:r>
            <a:endParaRPr lang="en-US" sz="1200" dirty="0" smtClean="0"/>
          </a:p>
          <a:p>
            <a:pPr lvl="2"/>
            <a:r>
              <a:rPr lang="en-US" sz="1200" dirty="0" smtClean="0"/>
              <a:t>All parts passed High Load Fatigue (tie rod loads of 20.8 </a:t>
            </a:r>
            <a:r>
              <a:rPr lang="en-US" sz="1200" dirty="0" err="1" smtClean="0"/>
              <a:t>kN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/>
              <a:t>Bottoming test is running – target completion end of April</a:t>
            </a:r>
          </a:p>
          <a:p>
            <a:pPr lvl="2"/>
            <a:r>
              <a:rPr lang="en-US" sz="1200" dirty="0" smtClean="0"/>
              <a:t>Target Life Test Running – target completion mid April</a:t>
            </a:r>
          </a:p>
          <a:p>
            <a:pPr lvl="2"/>
            <a:r>
              <a:rPr lang="en-US" sz="1200" dirty="0" smtClean="0"/>
              <a:t>Rotational Noise Test proved equivalent to metal pulley </a:t>
            </a:r>
          </a:p>
          <a:p>
            <a:r>
              <a:rPr lang="en-US" sz="1600" dirty="0" smtClean="0"/>
              <a:t>PV starts late April/early May 2015</a:t>
            </a:r>
          </a:p>
          <a:p>
            <a:pPr lvl="1"/>
            <a:r>
              <a:rPr lang="en-US" sz="1200" dirty="0" err="1" smtClean="0"/>
              <a:t>PPAPed</a:t>
            </a:r>
            <a:r>
              <a:rPr lang="en-US" sz="1200" dirty="0" smtClean="0"/>
              <a:t> Single Cavity Stainless Steel Tool</a:t>
            </a:r>
          </a:p>
          <a:p>
            <a:pPr lvl="1"/>
            <a:r>
              <a:rPr lang="en-US" sz="1200" dirty="0" smtClean="0"/>
              <a:t>Target completion of PV is Aug 2015</a:t>
            </a:r>
          </a:p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0151F-FFFF-488A-87A6-7CF65E8E1F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95400"/>
            <a:ext cx="24409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4343400"/>
            <a:ext cx="841900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5425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974725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"/>
              <a:defRPr>
                <a:solidFill>
                  <a:schemeClr val="tx1"/>
                </a:solidFill>
                <a:latin typeface="+mn-lt"/>
              </a:defRPr>
            </a:lvl3pPr>
            <a:lvl4pPr marL="1317625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1716088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732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304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876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448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smtClean="0"/>
              <a:t>Production Timing</a:t>
            </a:r>
            <a:endParaRPr lang="en-US" sz="1400" dirty="0" smtClean="0"/>
          </a:p>
          <a:p>
            <a:pPr lvl="1"/>
            <a:r>
              <a:rPr lang="en-US" sz="1200" dirty="0" smtClean="0"/>
              <a:t>Production 4 </a:t>
            </a:r>
            <a:r>
              <a:rPr lang="en-US" sz="1200" dirty="0" err="1" smtClean="0"/>
              <a:t>cav</a:t>
            </a:r>
            <a:r>
              <a:rPr lang="en-US" sz="1200" dirty="0" smtClean="0"/>
              <a:t> tool </a:t>
            </a:r>
            <a:r>
              <a:rPr lang="en-US" sz="1200" dirty="0" smtClean="0"/>
              <a:t>nearing completion:</a:t>
            </a:r>
            <a:r>
              <a:rPr lang="en-US" sz="1200" dirty="0" smtClean="0"/>
              <a:t> First parts </a:t>
            </a:r>
            <a:r>
              <a:rPr lang="en-US" sz="1200" dirty="0" smtClean="0"/>
              <a:t>targeted end of June</a:t>
            </a:r>
            <a:endParaRPr lang="en-US" sz="1200" dirty="0" smtClean="0"/>
          </a:p>
          <a:p>
            <a:pPr lvl="1"/>
            <a:r>
              <a:rPr lang="en-US" sz="1200" dirty="0" smtClean="0"/>
              <a:t>PPAP Single Cavity end of June 2015</a:t>
            </a:r>
          </a:p>
          <a:p>
            <a:pPr lvl="1"/>
            <a:r>
              <a:rPr lang="en-US" sz="1200" dirty="0" smtClean="0"/>
              <a:t>PV Production tool while running production on Single Cavity – will cover while volumes are low</a:t>
            </a:r>
            <a:endParaRPr lang="en-US" sz="1200" dirty="0" smtClean="0"/>
          </a:p>
          <a:p>
            <a:pPr lvl="1"/>
            <a:r>
              <a:rPr lang="en-US" sz="1200" dirty="0" smtClean="0"/>
              <a:t>SOP December 2015</a:t>
            </a:r>
          </a:p>
          <a:p>
            <a:pPr lvl="1"/>
            <a:endParaRPr lang="en-US" sz="800" dirty="0" smtClean="0"/>
          </a:p>
          <a:p>
            <a:r>
              <a:rPr lang="en-US" sz="1400" dirty="0" smtClean="0"/>
              <a:t>Team </a:t>
            </a:r>
            <a:r>
              <a:rPr lang="en-US" sz="1400" dirty="0" smtClean="0"/>
              <a:t>Member/Customers</a:t>
            </a:r>
          </a:p>
          <a:p>
            <a:pPr lvl="1"/>
            <a:r>
              <a:rPr lang="en-US" sz="1200" dirty="0" smtClean="0"/>
              <a:t>Kevin McClendon / David Bell / George </a:t>
            </a:r>
            <a:r>
              <a:rPr lang="en-US" sz="1200" dirty="0" err="1" smtClean="0"/>
              <a:t>Arlt</a:t>
            </a:r>
            <a:r>
              <a:rPr lang="en-US" sz="1200" dirty="0" smtClean="0"/>
              <a:t> </a:t>
            </a:r>
            <a:r>
              <a:rPr lang="en-US" sz="1200" dirty="0"/>
              <a:t>/</a:t>
            </a:r>
            <a:r>
              <a:rPr lang="en-US" sz="1200" dirty="0" smtClean="0"/>
              <a:t> </a:t>
            </a:r>
            <a:r>
              <a:rPr lang="en-US" sz="1200" dirty="0" err="1" smtClean="0"/>
              <a:t>Nik</a:t>
            </a:r>
            <a:r>
              <a:rPr lang="en-US" sz="1200" dirty="0" smtClean="0"/>
              <a:t> von Matt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32394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167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Nexteer PPT_template</vt:lpstr>
      <vt:lpstr>C1XX Plastic Pulley Development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Paquette, Emily</dc:creator>
  <dc:description>Revised 11-03-09</dc:description>
  <cp:lastModifiedBy>McClendon, Kevin</cp:lastModifiedBy>
  <cp:revision>44</cp:revision>
  <dcterms:created xsi:type="dcterms:W3CDTF">2009-10-27T17:48:04Z</dcterms:created>
  <dcterms:modified xsi:type="dcterms:W3CDTF">2015-03-25T14:11:23Z</dcterms:modified>
</cp:coreProperties>
</file>