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7" autoAdjust="0"/>
    <p:restoredTop sz="94660"/>
  </p:normalViewPr>
  <p:slideViewPr>
    <p:cSldViewPr>
      <p:cViewPr varScale="1">
        <p:scale>
          <a:sx n="116" d="100"/>
          <a:sy n="116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CM-85:</a:t>
            </a:r>
            <a:b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High Output (above 90Nm)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CEPS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0010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 a 90Nm+ gear design for CEPS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dirty="0" smtClean="0">
                <a:solidFill>
                  <a:schemeClr val="dk1"/>
                </a:solidFill>
              </a:rPr>
              <a:t>4.0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durability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Acceptable NVH performance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durability – marginal to 100Nm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Bench noise testing – 6-8 weeks 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AM bottoming w/ pre and post rotation noise and FDR</a:t>
            </a: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Jeff </a:t>
            </a:r>
            <a:r>
              <a:rPr lang="en-US" sz="2000" dirty="0" err="1" smtClean="0">
                <a:solidFill>
                  <a:schemeClr val="dk1"/>
                </a:solidFill>
              </a:rPr>
              <a:t>Beyerlien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/ Adam Lee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James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Burghardt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/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Nick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Trewhella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652501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03AU15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Parts tested at 90Nm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Stopped after 7+ lives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Parts tested at 95Nm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 gear stopped at 5 lives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 gear failure at 4.5+ lives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 bearing failure at 2.4+ lives (may have been related to dummy motor)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Parts tested at 100Nm </a:t>
            </a:r>
            <a:r>
              <a:rPr lang="en-US" sz="1100" i="1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(100 Nm bottoming on every cycle and 540°EOT)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3</a:t>
            </a:r>
            <a:r>
              <a:rPr lang="en-US" sz="1800" dirty="0" smtClean="0">
                <a:solidFill>
                  <a:schemeClr val="dk1"/>
                </a:solidFill>
              </a:rPr>
              <a:t> gears run to failure – 2.75, 3.77 ,4.04 lives 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 part stopped at 1 life (70°C ambient temperature during test)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1 part </a:t>
            </a:r>
            <a:r>
              <a:rPr lang="en-US" sz="1800" dirty="0" smtClean="0">
                <a:solidFill>
                  <a:schemeClr val="dk1"/>
                </a:solidFill>
              </a:rPr>
              <a:t>Failed at 0.75 lives </a:t>
            </a:r>
            <a:r>
              <a:rPr lang="en-US" sz="1800" dirty="0">
                <a:solidFill>
                  <a:schemeClr val="dk1"/>
                </a:solidFill>
              </a:rPr>
              <a:t>(70°C ambient temperature during </a:t>
            </a:r>
            <a:r>
              <a:rPr lang="en-US" sz="1800" dirty="0" smtClean="0">
                <a:solidFill>
                  <a:schemeClr val="dk1"/>
                </a:solidFill>
              </a:rPr>
              <a:t>test)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 part running (70°C </a:t>
            </a:r>
            <a:r>
              <a:rPr lang="en-US" sz="1800" dirty="0">
                <a:solidFill>
                  <a:schemeClr val="dk1"/>
                </a:solidFill>
              </a:rPr>
              <a:t>ambient temperature during test</a:t>
            </a:r>
            <a:r>
              <a:rPr lang="en-US" sz="1800" dirty="0" smtClean="0">
                <a:solidFill>
                  <a:schemeClr val="dk1"/>
                </a:solidFill>
              </a:rPr>
              <a:t>) – 1 life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 parts at 100 Nm with more realistic profile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Need test stand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 parts with larger gear OD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 part running</a:t>
            </a: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 firmly defined loading profile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Vehicle availability for NVH evaluations</a:t>
            </a:r>
            <a:endParaRPr lang="en-US" sz="2000" dirty="0">
              <a:solidFill>
                <a:schemeClr val="dk1"/>
              </a:solidFill>
            </a:endParaRPr>
          </a:p>
          <a:p>
            <a:pPr marL="231775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Need motor capable of 100Nm+ of </a:t>
            </a:r>
            <a:r>
              <a:rPr lang="en-US" sz="1800" dirty="0" smtClean="0">
                <a:solidFill>
                  <a:schemeClr val="dk1"/>
                </a:solidFill>
              </a:rPr>
              <a:t>assist</a:t>
            </a:r>
          </a:p>
          <a:p>
            <a:pPr marL="231775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Assist </a:t>
            </a:r>
            <a:r>
              <a:rPr lang="en-US" sz="1800" dirty="0" err="1" smtClean="0">
                <a:solidFill>
                  <a:schemeClr val="dk1"/>
                </a:solidFill>
              </a:rPr>
              <a:t>mech</a:t>
            </a:r>
            <a:r>
              <a:rPr lang="en-US" sz="1800" dirty="0" smtClean="0">
                <a:solidFill>
                  <a:schemeClr val="dk1"/>
                </a:solidFill>
              </a:rPr>
              <a:t> stand availability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Define realistic load profile - 100Nm (</a:t>
            </a:r>
            <a:r>
              <a:rPr lang="en-US" sz="1800" dirty="0" err="1" smtClean="0">
                <a:solidFill>
                  <a:schemeClr val="dk1"/>
                </a:solidFill>
              </a:rPr>
              <a:t>Trewhella</a:t>
            </a:r>
            <a:r>
              <a:rPr lang="en-US" sz="1800" dirty="0" smtClean="0">
                <a:solidFill>
                  <a:schemeClr val="dk1"/>
                </a:solidFill>
              </a:rPr>
              <a:t>)</a:t>
            </a:r>
          </a:p>
          <a:p>
            <a:pPr marL="231775" lvl="4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Acquire larger motor/</a:t>
            </a:r>
            <a:r>
              <a:rPr lang="en-US" sz="1800" dirty="0" err="1" smtClean="0">
                <a:solidFill>
                  <a:schemeClr val="dk1"/>
                </a:solidFill>
              </a:rPr>
              <a:t>powerpack</a:t>
            </a:r>
            <a:r>
              <a:rPr lang="en-US" sz="1800" dirty="0" smtClean="0">
                <a:solidFill>
                  <a:schemeClr val="dk1"/>
                </a:solidFill>
              </a:rPr>
              <a:t> (Roller)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Perform bench noise testing (</a:t>
            </a:r>
            <a:r>
              <a:rPr lang="en-US" sz="1800" dirty="0" err="1" smtClean="0">
                <a:solidFill>
                  <a:schemeClr val="dk1"/>
                </a:solidFill>
              </a:rPr>
              <a:t>Beyerlein</a:t>
            </a:r>
            <a:r>
              <a:rPr lang="en-US" sz="1800" dirty="0" smtClean="0">
                <a:solidFill>
                  <a:schemeClr val="dk1"/>
                </a:solidFill>
              </a:rPr>
              <a:t>)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324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CCM-85:</a:t>
            </a:r>
            <a:b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High Output (above 90Nm) CEPS</a:t>
            </a:r>
          </a:p>
        </p:txBody>
      </p:sp>
      <p:sp>
        <p:nvSpPr>
          <p:cNvPr id="9" name="Shape 105"/>
          <p:cNvSpPr txBox="1"/>
          <p:nvPr/>
        </p:nvSpPr>
        <p:spPr>
          <a:xfrm>
            <a:off x="6652501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03AU15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257</Words>
  <Application>Microsoft Office PowerPoint</Application>
  <PresentationFormat>On-screen Show (4:3)</PresentationFormat>
  <Paragraphs>45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CCM-85: High Output (above 90Nm) CEPS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Beyerlein, Jeffrey</cp:lastModifiedBy>
  <cp:revision>18</cp:revision>
  <dcterms:modified xsi:type="dcterms:W3CDTF">2015-08-03T17:54:12Z</dcterms:modified>
</cp:coreProperties>
</file>