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1761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55953" y="881761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9620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8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lvl="0" indent="-285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lvl="1" indent="-508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lvl="2" indent="-73025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lvl="3" indent="-730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lvl="4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lvl="5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lvl="6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lvl="7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lvl="8" indent="-77787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8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lvl="0" indent="-285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lvl="1" indent="-508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lvl="2" indent="-73025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lvl="3" indent="-730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lvl="4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lvl="5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lvl="6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lvl="7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lvl="8" indent="-77787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571998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380999" y="152400"/>
            <a:ext cx="6172199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lvl="0" indent="-285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lvl="1" indent="-508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lvl="2" indent="-73025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lvl="3" indent="-730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lvl="4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lvl="5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lvl="6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lvl="7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lvl="8" indent="-77787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8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lvl="0" indent="-285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lvl="1" indent="-508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lvl="2" indent="-73025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lvl="3" indent="-730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lvl="4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lvl="5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lvl="6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lvl="7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lvl="8" indent="-77787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lvl="0" indent="-285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lvl="1" indent="-508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lvl="2" indent="-73025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lvl="3" indent="-730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lvl="4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lvl="5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lvl="6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lvl="7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lvl="8" indent="-77787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8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8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lvl="0" indent="-285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lvl="1" indent="-508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lvl="2" indent="-73025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lvl="3" indent="-730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lvl="4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lvl="5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lvl="6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lvl="7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lvl="8" indent="-77787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8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lvl="0" indent="-285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lvl="1" indent="-508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lvl="2" indent="-73025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lvl="3" indent="-730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lvl="4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lvl="5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lvl="6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lvl="7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lvl="8" indent="-77787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lvl="1" indent="-50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lvl="2" indent="-730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lvl="3" indent="-7302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lvl="4" indent="-7778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lvl="5" indent="-7778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lvl="6" indent="-7778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lvl="7" indent="-7778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lvl="8" indent="-77787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Georgia"/>
              <a:buNone/>
              <a:defRPr/>
            </a:lvl1pPr>
            <a:lvl2pPr marL="457200" lvl="1" indent="0" rtl="0">
              <a:spcBef>
                <a:spcPts val="0"/>
              </a:spcBef>
              <a:buFont typeface="Georgia"/>
              <a:buNone/>
              <a:defRPr/>
            </a:lvl2pPr>
            <a:lvl3pPr marL="914400" lvl="2" indent="0" rtl="0">
              <a:spcBef>
                <a:spcPts val="0"/>
              </a:spcBef>
              <a:buFont typeface="Georgia"/>
              <a:buNone/>
              <a:defRPr/>
            </a:lvl3pPr>
            <a:lvl4pPr marL="1371600" lvl="3" indent="0" rtl="0">
              <a:spcBef>
                <a:spcPts val="0"/>
              </a:spcBef>
              <a:buFont typeface="Georgia"/>
              <a:buNone/>
              <a:defRPr/>
            </a:lvl4pPr>
            <a:lvl5pPr marL="1828800" lvl="4" indent="0" rtl="0">
              <a:spcBef>
                <a:spcPts val="0"/>
              </a:spcBef>
              <a:buFont typeface="Georgia"/>
              <a:buNone/>
              <a:defRPr/>
            </a:lvl5pPr>
            <a:lvl6pPr marL="2286000" lvl="5" indent="0" rtl="0">
              <a:spcBef>
                <a:spcPts val="0"/>
              </a:spcBef>
              <a:buFont typeface="Georgia"/>
              <a:buNone/>
              <a:defRPr/>
            </a:lvl6pPr>
            <a:lvl7pPr marL="2743200" lvl="6" indent="0" rtl="0">
              <a:spcBef>
                <a:spcPts val="0"/>
              </a:spcBef>
              <a:buFont typeface="Georgia"/>
              <a:buNone/>
              <a:defRPr/>
            </a:lvl7pPr>
            <a:lvl8pPr marL="3200400" lvl="7" indent="0" rtl="0">
              <a:spcBef>
                <a:spcPts val="0"/>
              </a:spcBef>
              <a:buFont typeface="Georgia"/>
              <a:buNone/>
              <a:defRPr/>
            </a:lvl8pPr>
            <a:lvl9pPr marL="3657600" lvl="8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8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8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8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Georgia"/>
              <a:buNone/>
              <a:defRPr/>
            </a:lvl1pPr>
            <a:lvl2pPr marL="457200" lvl="1" indent="0" rtl="0">
              <a:spcBef>
                <a:spcPts val="0"/>
              </a:spcBef>
              <a:buFont typeface="Georgia"/>
              <a:buNone/>
              <a:defRPr/>
            </a:lvl2pPr>
            <a:lvl3pPr marL="914400" lvl="2" indent="0" rtl="0">
              <a:spcBef>
                <a:spcPts val="0"/>
              </a:spcBef>
              <a:buFont typeface="Georgia"/>
              <a:buNone/>
              <a:defRPr/>
            </a:lvl3pPr>
            <a:lvl4pPr marL="1371600" lvl="3" indent="0" rtl="0">
              <a:spcBef>
                <a:spcPts val="0"/>
              </a:spcBef>
              <a:buFont typeface="Georgia"/>
              <a:buNone/>
              <a:defRPr/>
            </a:lvl4pPr>
            <a:lvl5pPr marL="1828800" lvl="4" indent="0" rtl="0">
              <a:spcBef>
                <a:spcPts val="0"/>
              </a:spcBef>
              <a:buFont typeface="Georgia"/>
              <a:buNone/>
              <a:defRPr/>
            </a:lvl5pPr>
            <a:lvl6pPr marL="2286000" lvl="5" indent="0" rtl="0">
              <a:spcBef>
                <a:spcPts val="0"/>
              </a:spcBef>
              <a:buFont typeface="Georgia"/>
              <a:buNone/>
              <a:defRPr/>
            </a:lvl6pPr>
            <a:lvl7pPr marL="2743200" lvl="6" indent="0" rtl="0">
              <a:spcBef>
                <a:spcPts val="0"/>
              </a:spcBef>
              <a:buFont typeface="Georgia"/>
              <a:buNone/>
              <a:defRPr/>
            </a:lvl7pPr>
            <a:lvl8pPr marL="3200400" lvl="7" indent="0" rtl="0">
              <a:spcBef>
                <a:spcPts val="0"/>
              </a:spcBef>
              <a:buFont typeface="Georgia"/>
              <a:buNone/>
              <a:defRPr/>
            </a:lvl8pPr>
            <a:lvl9pPr marL="3657600" lvl="8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Georgia"/>
              <a:buNone/>
              <a:defRPr/>
            </a:lvl1pPr>
            <a:lvl2pPr marL="457200" lvl="1" indent="0" rtl="0">
              <a:spcBef>
                <a:spcPts val="0"/>
              </a:spcBef>
              <a:buFont typeface="Georgia"/>
              <a:buNone/>
              <a:defRPr/>
            </a:lvl2pPr>
            <a:lvl3pPr marL="914400" lvl="2" indent="0" rtl="0">
              <a:spcBef>
                <a:spcPts val="0"/>
              </a:spcBef>
              <a:buFont typeface="Georgia"/>
              <a:buNone/>
              <a:defRPr/>
            </a:lvl3pPr>
            <a:lvl4pPr marL="1371600" lvl="3" indent="0" rtl="0">
              <a:spcBef>
                <a:spcPts val="0"/>
              </a:spcBef>
              <a:buFont typeface="Georgia"/>
              <a:buNone/>
              <a:defRPr/>
            </a:lvl4pPr>
            <a:lvl5pPr marL="1828800" lvl="4" indent="0" rtl="0">
              <a:spcBef>
                <a:spcPts val="0"/>
              </a:spcBef>
              <a:buFont typeface="Georgia"/>
              <a:buNone/>
              <a:defRPr/>
            </a:lvl5pPr>
            <a:lvl6pPr marL="2286000" lvl="5" indent="0" rtl="0">
              <a:spcBef>
                <a:spcPts val="0"/>
              </a:spcBef>
              <a:buFont typeface="Georgia"/>
              <a:buNone/>
              <a:defRPr/>
            </a:lvl6pPr>
            <a:lvl7pPr marL="2743200" lvl="6" indent="0" rtl="0">
              <a:spcBef>
                <a:spcPts val="0"/>
              </a:spcBef>
              <a:buFont typeface="Georgia"/>
              <a:buNone/>
              <a:defRPr/>
            </a:lvl7pPr>
            <a:lvl8pPr marL="3200400" lvl="7" indent="0" rtl="0">
              <a:spcBef>
                <a:spcPts val="0"/>
              </a:spcBef>
              <a:buFont typeface="Georgia"/>
              <a:buNone/>
              <a:defRPr/>
            </a:lvl8pPr>
            <a:lvl9pPr marL="3657600" lvl="8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8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Georgia"/>
              <a:buNone/>
              <a:defRPr/>
            </a:lvl1pPr>
            <a:lvl2pPr marL="457200" lvl="1" indent="0" rtl="0">
              <a:spcBef>
                <a:spcPts val="0"/>
              </a:spcBef>
              <a:buFont typeface="Georgia"/>
              <a:buNone/>
              <a:defRPr/>
            </a:lvl2pPr>
            <a:lvl3pPr marL="914400" lvl="2" indent="0" rtl="0">
              <a:spcBef>
                <a:spcPts val="0"/>
              </a:spcBef>
              <a:buFont typeface="Georgia"/>
              <a:buNone/>
              <a:defRPr/>
            </a:lvl3pPr>
            <a:lvl4pPr marL="1371600" lvl="3" indent="0" rtl="0">
              <a:spcBef>
                <a:spcPts val="0"/>
              </a:spcBef>
              <a:buFont typeface="Georgia"/>
              <a:buNone/>
              <a:defRPr/>
            </a:lvl4pPr>
            <a:lvl5pPr marL="1828800" lvl="4" indent="0" rtl="0">
              <a:spcBef>
                <a:spcPts val="0"/>
              </a:spcBef>
              <a:buFont typeface="Georgia"/>
              <a:buNone/>
              <a:defRPr/>
            </a:lvl5pPr>
            <a:lvl6pPr marL="2286000" lvl="5" indent="0" rtl="0">
              <a:spcBef>
                <a:spcPts val="0"/>
              </a:spcBef>
              <a:buFont typeface="Georgia"/>
              <a:buNone/>
              <a:defRPr/>
            </a:lvl6pPr>
            <a:lvl7pPr marL="2743200" lvl="6" indent="0" rtl="0">
              <a:spcBef>
                <a:spcPts val="0"/>
              </a:spcBef>
              <a:buFont typeface="Georgia"/>
              <a:buNone/>
              <a:defRPr/>
            </a:lvl7pPr>
            <a:lvl8pPr marL="3200400" lvl="7" indent="0" rtl="0">
              <a:spcBef>
                <a:spcPts val="0"/>
              </a:spcBef>
              <a:buFont typeface="Georgia"/>
              <a:buNone/>
              <a:defRPr/>
            </a:lvl8pPr>
            <a:lvl9pPr marL="3657600" lvl="8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Georgia"/>
              <a:buNone/>
              <a:defRPr/>
            </a:lvl1pPr>
            <a:lvl2pPr marL="457200" lvl="1" indent="0" rtl="0">
              <a:spcBef>
                <a:spcPts val="0"/>
              </a:spcBef>
              <a:buFont typeface="Georgia"/>
              <a:buNone/>
              <a:defRPr/>
            </a:lvl2pPr>
            <a:lvl3pPr marL="914400" lvl="2" indent="0" rtl="0">
              <a:spcBef>
                <a:spcPts val="0"/>
              </a:spcBef>
              <a:buFont typeface="Georgia"/>
              <a:buNone/>
              <a:defRPr/>
            </a:lvl3pPr>
            <a:lvl4pPr marL="1371600" lvl="3" indent="0" rtl="0">
              <a:spcBef>
                <a:spcPts val="0"/>
              </a:spcBef>
              <a:buFont typeface="Georgia"/>
              <a:buNone/>
              <a:defRPr/>
            </a:lvl4pPr>
            <a:lvl5pPr marL="1828800" lvl="4" indent="0" rtl="0">
              <a:spcBef>
                <a:spcPts val="0"/>
              </a:spcBef>
              <a:buFont typeface="Georgia"/>
              <a:buNone/>
              <a:defRPr/>
            </a:lvl5pPr>
            <a:lvl6pPr marL="2286000" lvl="5" indent="0" rtl="0">
              <a:spcBef>
                <a:spcPts val="0"/>
              </a:spcBef>
              <a:buFont typeface="Georgia"/>
              <a:buNone/>
              <a:defRPr/>
            </a:lvl6pPr>
            <a:lvl7pPr marL="2743200" lvl="6" indent="0" rtl="0">
              <a:spcBef>
                <a:spcPts val="0"/>
              </a:spcBef>
              <a:buFont typeface="Georgia"/>
              <a:buNone/>
              <a:defRPr/>
            </a:lvl7pPr>
            <a:lvl8pPr marL="3200400" lvl="7" indent="0" rtl="0">
              <a:spcBef>
                <a:spcPts val="0"/>
              </a:spcBef>
              <a:buFont typeface="Georgia"/>
              <a:buNone/>
              <a:defRPr/>
            </a:lvl8pPr>
            <a:lvl9pPr marL="3657600" lvl="8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8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lvl="0" indent="-285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lvl="1" indent="-50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lvl="2" indent="-730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lvl="3" indent="-7302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lvl="4" indent="-7778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lvl="5" indent="-7778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lvl="6" indent="-7778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lvl="7" indent="-7778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lvl="8" indent="-77787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65" y="1981200"/>
            <a:ext cx="3139782" cy="291456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Georgia"/>
              <a:buNone/>
            </a:pPr>
            <a:r>
              <a:rPr lang="pl-PL" sz="2800" b="1" i="0" u="none" strike="noStrike" cap="none" dirty="0" err="1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Composite</a:t>
            </a:r>
            <a:r>
              <a:rPr lang="pl-PL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VSS 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CEPS</a:t>
            </a:r>
            <a:r>
              <a:rPr lang="en-US" sz="2800" b="1" i="0" u="none" strike="noStrike" cap="none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800" b="1" i="0" u="none" strike="noStrike" cap="none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 b="1" i="0" u="none" strike="noStrike" cap="none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                  Housing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6629400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</a:p>
          <a:p>
            <a:pPr marL="5715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low mass plastic CEPS housing to replace aluminum housings</a:t>
            </a:r>
          </a:p>
          <a:p>
            <a:pPr marL="2317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of material, geometry and  processing</a:t>
            </a:r>
          </a:p>
          <a:p>
            <a:pPr marL="5715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prototype performance and durability</a:t>
            </a:r>
          </a:p>
          <a:p>
            <a:pPr marL="2317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  <a:p>
            <a:pPr lvl="1" indent="-228600">
              <a:buSzPct val="75000"/>
              <a:buFont typeface="Arial"/>
              <a:buChar char="−"/>
            </a:pPr>
            <a:r>
              <a:rPr lang="en-US" sz="1800" dirty="0"/>
              <a:t>01 June </a:t>
            </a:r>
            <a:r>
              <a:rPr lang="en-US" sz="1800" dirty="0" smtClean="0"/>
              <a:t>2015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Start of project</a:t>
            </a:r>
          </a:p>
          <a:p>
            <a:pPr lvl="1" indent="-228600">
              <a:buSzPct val="75000"/>
              <a:buFont typeface="Arial"/>
              <a:buChar char="−"/>
            </a:pPr>
            <a:r>
              <a:rPr lang="en-US" sz="1800" dirty="0" smtClean="0">
                <a:solidFill>
                  <a:schemeClr val="dk1"/>
                </a:solidFill>
              </a:rPr>
              <a:t>Oct 2015 – 1</a:t>
            </a:r>
            <a:r>
              <a:rPr lang="en-US" sz="1800" baseline="30000" dirty="0" smtClean="0">
                <a:solidFill>
                  <a:schemeClr val="dk1"/>
                </a:solidFill>
              </a:rPr>
              <a:t>st</a:t>
            </a:r>
            <a:r>
              <a:rPr lang="en-US" sz="1800" dirty="0" smtClean="0">
                <a:solidFill>
                  <a:schemeClr val="dk1"/>
                </a:solidFill>
              </a:rPr>
              <a:t> task closed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February / March 2016 –  1</a:t>
            </a:r>
            <a:r>
              <a:rPr lang="en-US" sz="1800" b="0" i="0" u="none" strike="noStrike" cap="none" baseline="30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4530 prototypes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</a:t>
            </a:r>
          </a:p>
          <a:p>
            <a:pPr marL="5715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800" dirty="0" smtClean="0">
                <a:solidFill>
                  <a:schemeClr val="dk1"/>
                </a:solidFill>
              </a:rPr>
              <a:t>November 2017 – End of project</a:t>
            </a: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Members/Customers</a:t>
            </a:r>
          </a:p>
          <a:p>
            <a:pPr lvl="1" indent="-228600">
              <a:buSzPct val="75000"/>
              <a:buFont typeface="Arial"/>
              <a:buChar char="−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Micha</a:t>
            </a:r>
            <a:r>
              <a:rPr lang="pl-PL" sz="1800" dirty="0" smtClean="0">
                <a:solidFill>
                  <a:schemeClr val="dk1"/>
                </a:solidFill>
              </a:rPr>
              <a:t>ł Olszówka, Zdzisław Sobolewski, </a:t>
            </a:r>
            <a:r>
              <a:rPr lang="en-US" sz="1800" dirty="0"/>
              <a:t>Jacek </a:t>
            </a:r>
            <a:r>
              <a:rPr lang="en-US" sz="1800" dirty="0" err="1"/>
              <a:t>Wyjadłowski</a:t>
            </a:r>
            <a:r>
              <a:rPr lang="pl-PL" sz="1800" dirty="0" smtClean="0">
                <a:solidFill>
                  <a:schemeClr val="dk1"/>
                </a:solidFill>
              </a:rPr>
              <a:t>, Marcin Komorowski, </a:t>
            </a:r>
            <a:r>
              <a:rPr lang="en-US" sz="1800" dirty="0"/>
              <a:t>Silesian University of Technology</a:t>
            </a:r>
            <a:endParaRPr lang="en-US" sz="1800" b="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5715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Pursuits Team</a:t>
            </a:r>
          </a:p>
        </p:txBody>
      </p:sp>
      <p:sp>
        <p:nvSpPr>
          <p:cNvPr id="8" name="Shape 114"/>
          <p:cNvSpPr txBox="1"/>
          <p:nvPr/>
        </p:nvSpPr>
        <p:spPr>
          <a:xfrm>
            <a:off x="5791200" y="699650"/>
            <a:ext cx="31241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updated: February 23</a:t>
            </a:r>
            <a:r>
              <a:rPr lang="en-US" sz="1400" b="0" i="0" u="none" strike="noStrike" cap="none" baseline="30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2016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56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marL="231775" marR="0" lvl="0" indent="-2317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task is done (choose of CEPS system)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None/>
            </a:pPr>
            <a:endParaRPr lang="en-US" sz="16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Ordering stations for validation of VSS </a:t>
            </a:r>
          </a:p>
          <a:p>
            <a:pPr marL="231775" marR="0" lvl="0" indent="-2317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6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CW7 received of first VSS system DV1</a:t>
            </a:r>
          </a:p>
          <a:p>
            <a:pPr marL="231775" marR="0" lvl="0" indent="-2317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231775" marR="0" lvl="0" indent="-2317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of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Haitec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 </a:t>
            </a:r>
          </a:p>
          <a:p>
            <a:pPr marL="231775" marR="0" lvl="0" indent="-2317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6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Prototype material selection (already ordered waiting for delivery)</a:t>
            </a:r>
          </a:p>
          <a:p>
            <a:pPr lvl="1" indent="-231775"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Material evaluation</a:t>
            </a:r>
          </a:p>
          <a:p>
            <a:pPr lvl="1" indent="-231775">
              <a:buSzPct val="100000"/>
              <a:buFont typeface="Arial"/>
              <a:buChar char="■"/>
            </a:pPr>
            <a:endParaRPr lang="en-US" sz="16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Preparation for first 4530 prototypes casting</a:t>
            </a:r>
          </a:p>
          <a:p>
            <a:pPr lvl="1" indent="-231775"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Functional testing </a:t>
            </a:r>
          </a:p>
          <a:p>
            <a:pPr lvl="1" indent="-231775"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Durability testing </a:t>
            </a:r>
          </a:p>
          <a:p>
            <a:pPr lvl="1" indent="-231775">
              <a:buSzPct val="100000"/>
              <a:buFont typeface="Arial"/>
              <a:buChar char="■"/>
            </a:pPr>
            <a:endParaRPr lang="en-US" sz="1600" dirty="0" smtClean="0">
              <a:solidFill>
                <a:schemeClr val="dk1"/>
              </a:solidFill>
            </a:endParaRPr>
          </a:p>
          <a:p>
            <a:pPr indent="-231775"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Order of VSS housings </a:t>
            </a:r>
          </a:p>
          <a:p>
            <a:pPr marL="339725" lvl="1" indent="0">
              <a:buSzPct val="100000"/>
              <a:buNone/>
            </a:pPr>
            <a:endParaRPr lang="en-US" sz="1600" dirty="0" smtClean="0">
              <a:solidFill>
                <a:schemeClr val="dk1"/>
              </a:solidFill>
            </a:endParaRPr>
          </a:p>
          <a:p>
            <a:pPr lvl="1" indent="-231775">
              <a:buSzPct val="100000"/>
              <a:buFont typeface="Arial"/>
              <a:buChar char="■"/>
            </a:pPr>
            <a:endParaRPr lang="en-US" sz="1600" dirty="0" smtClean="0">
              <a:solidFill>
                <a:schemeClr val="dk1"/>
              </a:solidFill>
            </a:endParaRPr>
          </a:p>
          <a:p>
            <a:pPr indent="-231775">
              <a:buSzPct val="100000"/>
              <a:buFont typeface="Arial"/>
              <a:buChar char="■"/>
            </a:pPr>
            <a:endParaRPr lang="en-US" sz="1600" dirty="0">
              <a:solidFill>
                <a:schemeClr val="dk1"/>
              </a:solidFill>
            </a:endParaRPr>
          </a:p>
          <a:p>
            <a:pPr lvl="1" indent="-231775">
              <a:buSzPct val="100000"/>
              <a:buFont typeface="Arial"/>
              <a:buChar char="■"/>
            </a:pP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SzPct val="100000"/>
              <a:buNone/>
            </a:pPr>
            <a:endParaRPr lang="en-US" sz="16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5029200" y="1143000"/>
            <a:ext cx="3886200" cy="25526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</a:p>
          <a:p>
            <a:pPr marL="231775" marR="0" lvl="0" indent="-2317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Tuning dimensions to tolerance</a:t>
            </a:r>
          </a:p>
          <a:p>
            <a:pPr marL="231775" marR="0" lvl="0" indent="-2317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measurement plan</a:t>
            </a:r>
          </a:p>
          <a:p>
            <a:pPr marL="231775" marR="0" lvl="0" indent="-2317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Thermal stability of parts</a:t>
            </a:r>
          </a:p>
          <a:p>
            <a:pPr marL="231775" marR="0" lvl="0" indent="-2317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Creep stability of parts</a:t>
            </a:r>
          </a:p>
          <a:p>
            <a:pPr marL="231775" marR="0" lvl="0" indent="-2317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savings to 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Aluminum</a:t>
            </a:r>
            <a:endParaRPr lang="pl-PL" sz="1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1600" dirty="0" smtClean="0"/>
              <a:t>Elimination of snap rings</a:t>
            </a:r>
          </a:p>
          <a:p>
            <a:pPr marL="231775" marR="0" lvl="0" indent="-2317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791200" y="699650"/>
            <a:ext cx="31241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updated: February 23</a:t>
            </a:r>
            <a:r>
              <a:rPr lang="en-US" sz="1400" b="0" i="0" u="none" strike="noStrike" cap="none" baseline="30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2016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029200" y="3770376"/>
            <a:ext cx="3886200" cy="24780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Actions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on VSS</a:t>
            </a:r>
          </a:p>
          <a:p>
            <a:pPr marL="2317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Stress measurements on housings</a:t>
            </a:r>
          </a:p>
          <a:p>
            <a:pPr marL="2317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FEA analysis of housings</a:t>
            </a:r>
          </a:p>
          <a:p>
            <a:pPr marL="2317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Evaluation on prototypes (4530</a:t>
            </a:r>
            <a:r>
              <a:rPr lang="en-US" sz="1600" dirty="0" smtClean="0">
                <a:solidFill>
                  <a:schemeClr val="dk1"/>
                </a:solidFill>
              </a:rPr>
              <a:t>)</a:t>
            </a:r>
          </a:p>
          <a:p>
            <a:pPr marL="2317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600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100000"/>
            </a:pPr>
            <a:endParaRPr lang="en-US" sz="1600" dirty="0">
              <a:solidFill>
                <a:schemeClr val="dk1"/>
              </a:solidFill>
            </a:endParaRPr>
          </a:p>
          <a:p>
            <a:pPr marL="2317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6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100000"/>
            </a:pPr>
            <a:endParaRPr lang="en-US" sz="1600" dirty="0" smtClean="0">
              <a:solidFill>
                <a:schemeClr val="dk1"/>
              </a:solidFill>
            </a:endParaRPr>
          </a:p>
        </p:txBody>
      </p:sp>
      <p:sp>
        <p:nvSpPr>
          <p:cNvPr id="9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Georgia"/>
              <a:buNone/>
            </a:pPr>
            <a:r>
              <a:rPr lang="pl-PL" sz="2800" b="1" i="0" u="none" strike="noStrike" cap="none" dirty="0" err="1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Composite</a:t>
            </a:r>
            <a:r>
              <a:rPr lang="pl-PL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VSS 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CEPS</a:t>
            </a:r>
            <a:r>
              <a:rPr lang="en-US" sz="2800" b="1" i="0" u="none" strike="noStrike" cap="none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800" b="1" i="0" u="none" strike="noStrike" cap="none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 b="1" i="0" u="none" strike="noStrike" cap="none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                  Housing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201</Words>
  <Application>Microsoft Office PowerPoint</Application>
  <PresentationFormat>On-screen Show (4:3)</PresentationFormat>
  <Paragraphs>55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Composite VSS CEPS                    Housing</vt:lpstr>
      <vt:lpstr>Composite VSS CEPS                    Housing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CCM-86: Low Mass Plastic CEPS                    Housing</dc:title>
  <dc:creator>von Matt, Nik A</dc:creator>
  <cp:lastModifiedBy>Olszowka, Michal</cp:lastModifiedBy>
  <cp:revision>7</cp:revision>
  <dcterms:modified xsi:type="dcterms:W3CDTF">2016-02-24T07:16:11Z</dcterms:modified>
</cp:coreProperties>
</file>