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CM-86: Low Mass Plastic CEPS</a:t>
            </a:r>
            <a:b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                 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Housing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594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low mass plas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tic CEPS housing to replace aluminum housings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7.5</a:t>
            </a:r>
            <a:endParaRPr lang="en-US" sz="2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dirty="0">
                <a:solidFill>
                  <a:schemeClr val="dk1"/>
                </a:solidFill>
              </a:rPr>
              <a:t>D</a:t>
            </a:r>
            <a:r>
              <a:rPr lang="en-US" sz="1800" dirty="0" smtClean="0">
                <a:solidFill>
                  <a:schemeClr val="dk1"/>
                </a:solidFill>
              </a:rPr>
              <a:t>evelopment of material, geometry and  processing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sym typeface="Arial"/>
              </a:rPr>
              <a:t>Evaluate prototype performance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sym typeface="Arial"/>
              </a:rPr>
              <a:t> and durability</a:t>
            </a:r>
            <a:endParaRPr lang="en-US" sz="1800" b="0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dirty="0" smtClean="0">
                <a:solidFill>
                  <a:schemeClr val="dk1"/>
                </a:solidFill>
              </a:rPr>
              <a:t>May 2015 – AM bottoming results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dirty="0" smtClean="0">
                <a:solidFill>
                  <a:schemeClr val="dk1"/>
                </a:solidFill>
              </a:rPr>
              <a:t>July 2015 – Received 25 more housings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dirty="0" smtClean="0">
                <a:solidFill>
                  <a:schemeClr val="dk1"/>
                </a:solidFill>
              </a:rPr>
              <a:t>August 2015 – Impact Testing</a:t>
            </a:r>
            <a:endParaRPr lang="en-US" sz="1800" b="0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dirty="0" smtClean="0">
                <a:solidFill>
                  <a:schemeClr val="dk1"/>
                </a:solidFill>
              </a:rPr>
              <a:t>Team: Brandon King, Jason Rutkiewicz, Nick Mehl,</a:t>
            </a:r>
          </a:p>
          <a:p>
            <a:pPr marL="3429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None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              Brian Magnus</a:t>
            </a:r>
            <a:endParaRPr lang="en-US" sz="1800" b="0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sym typeface="Arial"/>
              </a:rPr>
              <a:t>Customers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sym typeface="Arial"/>
              </a:rPr>
              <a:t>: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sym typeface="Arial"/>
              </a:rPr>
              <a:t> Pursuits Team</a:t>
            </a: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684" y="4419600"/>
            <a:ext cx="1639931" cy="169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758" y="1066850"/>
            <a:ext cx="3139782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105"/>
          <p:cNvSpPr txBox="1"/>
          <p:nvPr/>
        </p:nvSpPr>
        <p:spPr>
          <a:xfrm>
            <a:off x="6400800" y="699650"/>
            <a:ext cx="2514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b="0" i="0" u="none" strike="noStrike" cap="none" baseline="0" dirty="0">
                <a:solidFill>
                  <a:schemeClr val="dk1"/>
                </a:solidFill>
                <a:sym typeface="Arial"/>
              </a:rPr>
              <a:t>Last </a:t>
            </a:r>
            <a:r>
              <a:rPr lang="en-US" b="0" i="0" u="none" strike="noStrike" cap="none" baseline="0" dirty="0" smtClean="0">
                <a:solidFill>
                  <a:schemeClr val="dk1"/>
                </a:solidFill>
                <a:sym typeface="Arial"/>
              </a:rPr>
              <a:t>updated: July 14, 2015</a:t>
            </a:r>
            <a:endParaRPr lang="en-US" dirty="0" smtClean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lvl="0" indent="-250825">
              <a:spcBef>
                <a:spcPts val="400"/>
              </a:spcBef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First tuning loop parts being </a:t>
            </a:r>
            <a:r>
              <a:rPr lang="en-US" sz="1600" dirty="0">
                <a:solidFill>
                  <a:schemeClr val="dk1"/>
                </a:solidFill>
              </a:rPr>
              <a:t>dimensionally evaluated and </a:t>
            </a:r>
            <a:r>
              <a:rPr lang="en-US" sz="1600" dirty="0" smtClean="0">
                <a:solidFill>
                  <a:schemeClr val="dk1"/>
                </a:solidFill>
              </a:rPr>
              <a:t>tested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dirty="0">
                <a:solidFill>
                  <a:schemeClr val="dk1"/>
                </a:solidFill>
              </a:rPr>
              <a:t>CMM of all critical dimensions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dirty="0">
                <a:solidFill>
                  <a:schemeClr val="dk1"/>
                </a:solidFill>
              </a:rPr>
              <a:t>Thermal cycling with backdrive evaluations at each </a:t>
            </a:r>
            <a:r>
              <a:rPr lang="en-US" dirty="0" smtClean="0">
                <a:solidFill>
                  <a:schemeClr val="dk1"/>
                </a:solidFill>
              </a:rPr>
              <a:t>stage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</a:rPr>
              <a:t>Thermal cycling with CMM of critical dimensions</a:t>
            </a:r>
            <a:endParaRPr lang="en-US" dirty="0">
              <a:solidFill>
                <a:schemeClr val="dk1"/>
              </a:solidFill>
            </a:endParaRPr>
          </a:p>
          <a:p>
            <a:pPr lvl="1" indent="-250825">
              <a:buSzPct val="100000"/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</a:rPr>
              <a:t>Completed 1 life of Haitec 60 Nm bottoming</a:t>
            </a:r>
          </a:p>
          <a:p>
            <a:pPr lvl="2" indent="-250825">
              <a:buSzPct val="100000"/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</a:rPr>
              <a:t>Noticed free play in worm axis</a:t>
            </a:r>
          </a:p>
          <a:p>
            <a:pPr lvl="3" indent="-250825">
              <a:buSzPct val="100000"/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</a:rPr>
              <a:t>Bearing bore on </a:t>
            </a:r>
            <a:r>
              <a:rPr lang="en-US" dirty="0" smtClean="0">
                <a:solidFill>
                  <a:schemeClr val="dk1"/>
                </a:solidFill>
              </a:rPr>
              <a:t>the motor </a:t>
            </a:r>
            <a:r>
              <a:rPr lang="en-US" dirty="0" smtClean="0">
                <a:solidFill>
                  <a:schemeClr val="dk1"/>
                </a:solidFill>
              </a:rPr>
              <a:t>side too large.  Will be addressed in next tuning loop</a:t>
            </a:r>
            <a:endParaRPr lang="en-US" sz="1600" dirty="0" smtClean="0">
              <a:solidFill>
                <a:schemeClr val="dk1"/>
              </a:solidFill>
            </a:endParaRPr>
          </a:p>
          <a:p>
            <a:pPr indent="-25082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Material being evaluated by Casey Bentoski in METlab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25526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31775" lvl="0" indent="-231775">
              <a:spcBef>
                <a:spcPts val="360"/>
              </a:spcBef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1600" dirty="0" smtClean="0"/>
              <a:t>Tuning dimensions to tolerance</a:t>
            </a:r>
          </a:p>
          <a:p>
            <a:pPr marL="231775" indent="-231775">
              <a:spcBef>
                <a:spcPts val="360"/>
              </a:spcBef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1600" dirty="0">
                <a:solidFill>
                  <a:schemeClr val="dk1"/>
                </a:solidFill>
              </a:rPr>
              <a:t>Functional measurement plan</a:t>
            </a:r>
            <a:endParaRPr lang="en-US" sz="1800" dirty="0">
              <a:solidFill>
                <a:schemeClr val="dk1"/>
              </a:solidFill>
            </a:endParaRPr>
          </a:p>
          <a:p>
            <a:pPr marL="231775" lvl="0" indent="-231775">
              <a:spcBef>
                <a:spcPts val="360"/>
              </a:spcBef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1600" dirty="0" smtClean="0"/>
              <a:t>Thermal stability of parts</a:t>
            </a:r>
          </a:p>
          <a:p>
            <a:pPr marL="231775" lvl="0" indent="-231775">
              <a:spcBef>
                <a:spcPts val="360"/>
              </a:spcBef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1600" dirty="0" smtClean="0"/>
              <a:t>Creep stability of parts</a:t>
            </a:r>
          </a:p>
          <a:p>
            <a:pPr marL="231775" lvl="0" indent="-231775">
              <a:spcBef>
                <a:spcPts val="360"/>
              </a:spcBef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1600" dirty="0" smtClean="0"/>
              <a:t>Cost savings to Aluminum</a:t>
            </a:r>
          </a:p>
        </p:txBody>
      </p:sp>
      <p:sp>
        <p:nvSpPr>
          <p:cNvPr id="8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CM-86: Low Mass Plastic CEPS</a:t>
            </a:r>
            <a:b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                 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Housing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105"/>
          <p:cNvSpPr txBox="1"/>
          <p:nvPr/>
        </p:nvSpPr>
        <p:spPr>
          <a:xfrm>
            <a:off x="6400800" y="699650"/>
            <a:ext cx="2514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b="0" i="0" u="none" strike="noStrike" cap="none" baseline="0" dirty="0">
                <a:solidFill>
                  <a:schemeClr val="dk1"/>
                </a:solidFill>
                <a:sym typeface="Arial"/>
              </a:rPr>
              <a:t>Last </a:t>
            </a:r>
            <a:r>
              <a:rPr lang="en-US" b="0" i="0" u="none" strike="noStrike" cap="none" baseline="0" dirty="0" smtClean="0">
                <a:solidFill>
                  <a:schemeClr val="dk1"/>
                </a:solidFill>
                <a:sym typeface="Arial"/>
              </a:rPr>
              <a:t>updated: July 14, 2015</a:t>
            </a:r>
            <a:endParaRPr lang="en-US" dirty="0" smtClean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12"/>
          <p:cNvSpPr txBox="1">
            <a:spLocks/>
          </p:cNvSpPr>
          <p:nvPr/>
        </p:nvSpPr>
        <p:spPr>
          <a:xfrm>
            <a:off x="5029200" y="3770376"/>
            <a:ext cx="3886200" cy="2478024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31775" marR="0" indent="-1174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71500" marR="0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74725" marR="0" indent="-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17625" marR="0" indent="-16192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7160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1732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6304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087688" marR="0" indent="-16351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544888" marR="0" indent="-163512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spcBef>
                <a:spcPts val="0"/>
              </a:spcBef>
              <a:buSzPct val="250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Next Actions: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Impact testing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AM friction vs temperature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NVH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600" dirty="0">
                <a:solidFill>
                  <a:schemeClr val="dk1"/>
                </a:solidFill>
              </a:rPr>
              <a:t>Tuning the </a:t>
            </a:r>
            <a:r>
              <a:rPr lang="en-US" sz="1600" dirty="0" smtClean="0">
                <a:solidFill>
                  <a:schemeClr val="dk1"/>
                </a:solidFill>
              </a:rPr>
              <a:t>molds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Supplier - insert retention testing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12408</TotalTime>
  <Words>203</Words>
  <Application>Microsoft Office PowerPoint</Application>
  <PresentationFormat>On-screen Show (4:3)</PresentationFormat>
  <Paragraphs>41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CCM-86: Low Mass Plastic CEPS                    Housing</vt:lpstr>
      <vt:lpstr>CCM-86: Low Mass Plastic CEPS                    Housing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Windows User</cp:lastModifiedBy>
  <cp:revision>37</cp:revision>
  <dcterms:modified xsi:type="dcterms:W3CDTF">2015-07-14T20:47:27Z</dcterms:modified>
</cp:coreProperties>
</file>