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0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CM-87: 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Short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T-bar 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No Profile 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Grind (Gen 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5)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399" y="990600"/>
            <a:ext cx="7151249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lnSpcReduction="10000"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No profile grind short </a:t>
            </a:r>
            <a:r>
              <a:rPr lang="en-US" sz="2000" dirty="0" err="1" smtClean="0">
                <a:solidFill>
                  <a:schemeClr val="dk1"/>
                </a:solidFill>
              </a:rPr>
              <a:t>t-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shallower holes, shorter stop tooth travel, increased hardness, larger press interference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range, higher press load tolerance &amp; lower hysteresis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7.0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hysteresis and cost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fatigue robustness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PV Build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Capable to +/- 1° stop tooth balance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Fiasa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BMPV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 Dan </a:t>
            </a:r>
            <a:r>
              <a:rPr lang="en-US" sz="2000" dirty="0" err="1" smtClean="0">
                <a:solidFill>
                  <a:schemeClr val="dk1"/>
                </a:solidFill>
              </a:rPr>
              <a:t>Diffin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Applications Teams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01JA15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7505" y="2362200"/>
            <a:ext cx="5181600" cy="42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72200" y="242234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3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5" r="36944" b="32976"/>
          <a:stretch/>
        </p:blipFill>
        <p:spPr bwMode="auto">
          <a:xfrm>
            <a:off x="4419599" y="2774672"/>
            <a:ext cx="4191001" cy="40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182315" y="283127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</a:t>
            </a:r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2999"/>
            <a:ext cx="4572000" cy="5257801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$0.39 savings over Gen 3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Hysteresis below 0.2Nm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Robust to press &amp; short stop tooth fatigue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>
                <a:solidFill>
                  <a:schemeClr val="dk1"/>
                </a:solidFill>
              </a:rPr>
              <a:t>Can not open up short stop tooth travel due to fatigue sensitivity due to spline root sub the active section dia</a:t>
            </a:r>
            <a:r>
              <a:rPr lang="en-US" sz="1800" dirty="0" smtClean="0">
                <a:solidFill>
                  <a:schemeClr val="dk1"/>
                </a:solidFill>
              </a:rPr>
              <a:t>.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Many changes to the rolling machine and process parameters has improved serration OD size and roundness but did not improve balance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08JN15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CCM-87: Short T-bar No Profile Grind (Gen 5)</a:t>
            </a:r>
            <a:endParaRPr lang="en-US" sz="2800" b="1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112"/>
          <p:cNvSpPr txBox="1">
            <a:spLocks/>
          </p:cNvSpPr>
          <p:nvPr/>
        </p:nvSpPr>
        <p:spPr>
          <a:xfrm>
            <a:off x="5029200" y="1143001"/>
            <a:ext cx="3886200" cy="2757998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1775" marR="0" indent="-1174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71500" marR="0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74725" marR="0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17625" marR="0" indent="-1619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160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1732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6304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0876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544888" marR="0" indent="-16351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Challenges:</a:t>
            </a:r>
          </a:p>
          <a:p>
            <a:pPr indent="-250825">
              <a:spcBef>
                <a:spcPts val="400"/>
              </a:spcBef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Stop tooth balance capability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Latest bars made for </a:t>
            </a:r>
            <a:r>
              <a:rPr lang="en-US" sz="1800" dirty="0" err="1" smtClean="0">
                <a:solidFill>
                  <a:schemeClr val="dk1"/>
                </a:solidFill>
              </a:rPr>
              <a:t>Faisa</a:t>
            </a:r>
            <a:r>
              <a:rPr lang="en-US" sz="1800" dirty="0" smtClean="0">
                <a:solidFill>
                  <a:schemeClr val="dk1"/>
                </a:solidFill>
              </a:rPr>
              <a:t> MQ2 (263 </a:t>
            </a:r>
            <a:r>
              <a:rPr lang="en-US" sz="1800" dirty="0" err="1" smtClean="0">
                <a:solidFill>
                  <a:schemeClr val="dk1"/>
                </a:solidFill>
              </a:rPr>
              <a:t>asms</a:t>
            </a:r>
            <a:r>
              <a:rPr lang="en-US" sz="1800" dirty="0" smtClean="0">
                <a:solidFill>
                  <a:schemeClr val="dk1"/>
                </a:solidFill>
              </a:rPr>
              <a:t>)</a:t>
            </a:r>
            <a:endParaRPr lang="en-US" sz="1600" dirty="0">
              <a:solidFill>
                <a:schemeClr val="dk1"/>
              </a:solidFill>
            </a:endParaRPr>
          </a:p>
          <a:p>
            <a:pPr lvl="2" indent="-250825">
              <a:buSzPct val="100000"/>
              <a:buFont typeface="Arial"/>
              <a:buChar char="■"/>
            </a:pPr>
            <a:r>
              <a:rPr lang="en-US" sz="1600" dirty="0">
                <a:solidFill>
                  <a:schemeClr val="dk1"/>
                </a:solidFill>
              </a:rPr>
              <a:t>Need to be capable to +/-1</a:t>
            </a:r>
            <a:r>
              <a:rPr lang="en-US" sz="1600" dirty="0" smtClean="0">
                <a:solidFill>
                  <a:schemeClr val="dk1"/>
                </a:solidFill>
              </a:rPr>
              <a:t>°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600" dirty="0">
                <a:solidFill>
                  <a:schemeClr val="dk1"/>
                </a:solidFill>
              </a:rPr>
              <a:t>+/- </a:t>
            </a:r>
            <a:r>
              <a:rPr lang="en-US" sz="1600" dirty="0" smtClean="0">
                <a:solidFill>
                  <a:schemeClr val="dk1"/>
                </a:solidFill>
              </a:rPr>
              <a:t>1° </a:t>
            </a:r>
            <a:r>
              <a:rPr lang="en-US" sz="1600" dirty="0" err="1">
                <a:solidFill>
                  <a:schemeClr val="dk1"/>
                </a:solidFill>
              </a:rPr>
              <a:t>ppk</a:t>
            </a:r>
            <a:r>
              <a:rPr lang="en-US" sz="1600" dirty="0">
                <a:solidFill>
                  <a:schemeClr val="dk1"/>
                </a:solidFill>
              </a:rPr>
              <a:t>:  </a:t>
            </a:r>
            <a:r>
              <a:rPr lang="en-US" sz="1600" dirty="0" smtClean="0">
                <a:solidFill>
                  <a:schemeClr val="dk1"/>
                </a:solidFill>
              </a:rPr>
              <a:t>0.58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+/- </a:t>
            </a:r>
            <a:r>
              <a:rPr lang="en-US" sz="1600" dirty="0">
                <a:solidFill>
                  <a:schemeClr val="dk1"/>
                </a:solidFill>
              </a:rPr>
              <a:t>2° </a:t>
            </a:r>
            <a:r>
              <a:rPr lang="en-US" sz="1600" dirty="0" err="1">
                <a:solidFill>
                  <a:schemeClr val="dk1"/>
                </a:solidFill>
              </a:rPr>
              <a:t>ppk</a:t>
            </a:r>
            <a:r>
              <a:rPr lang="en-US" sz="1600" dirty="0">
                <a:solidFill>
                  <a:schemeClr val="dk1"/>
                </a:solidFill>
              </a:rPr>
              <a:t>:  </a:t>
            </a:r>
            <a:r>
              <a:rPr lang="en-US" sz="1600" dirty="0" smtClean="0">
                <a:solidFill>
                  <a:schemeClr val="dk1"/>
                </a:solidFill>
              </a:rPr>
              <a:t>1.10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Min torque before stop tooth contact below 8Nm requirement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9" name="Shape 112"/>
          <p:cNvSpPr txBox="1">
            <a:spLocks/>
          </p:cNvSpPr>
          <p:nvPr/>
        </p:nvSpPr>
        <p:spPr>
          <a:xfrm>
            <a:off x="5029200" y="3900999"/>
            <a:ext cx="3886200" cy="2499801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1775" marR="0" indent="-1174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71500" marR="0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74725" marR="0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17625" marR="0" indent="-1619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160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1732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6304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0876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544888" marR="0" indent="-16351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dk1"/>
                </a:solidFill>
              </a:rPr>
              <a:t>Next Actions:</a:t>
            </a:r>
          </a:p>
          <a:p>
            <a:pPr lvl="0" indent="-269875">
              <a:spcBef>
                <a:spcPts val="320"/>
              </a:spcBef>
              <a:buSzPct val="100000"/>
              <a:buFont typeface="Arial"/>
              <a:buChar char="■"/>
            </a:pPr>
            <a:r>
              <a:rPr lang="en-US" sz="1800" dirty="0">
                <a:solidFill>
                  <a:schemeClr val="dk1"/>
                </a:solidFill>
              </a:rPr>
              <a:t>250 part trial for BMPV</a:t>
            </a:r>
          </a:p>
          <a:p>
            <a:pPr lvl="0" indent="-269875">
              <a:spcBef>
                <a:spcPts val="320"/>
              </a:spcBef>
              <a:buSzPct val="100000"/>
              <a:buFont typeface="Arial"/>
              <a:buChar char="■"/>
            </a:pPr>
            <a:r>
              <a:rPr lang="en-US" sz="1800" dirty="0">
                <a:solidFill>
                  <a:schemeClr val="dk1"/>
                </a:solidFill>
              </a:rPr>
              <a:t>Alternative/extra processes</a:t>
            </a:r>
          </a:p>
          <a:p>
            <a:pPr marL="635000" lvl="2" indent="-269875">
              <a:spcBef>
                <a:spcPts val="320"/>
              </a:spcBef>
              <a:buSzPct val="100000"/>
              <a:buFont typeface="Arial"/>
              <a:buChar char="■"/>
            </a:pPr>
            <a:r>
              <a:rPr lang="en-US" sz="1800" dirty="0">
                <a:solidFill>
                  <a:schemeClr val="dk1"/>
                </a:solidFill>
              </a:rPr>
              <a:t>End feed rolling:  Promising results but no production machine available</a:t>
            </a:r>
          </a:p>
          <a:p>
            <a:pPr lvl="1" indent="-269875">
              <a:spcBef>
                <a:spcPts val="320"/>
              </a:spcBef>
              <a:buSzPct val="100000"/>
              <a:buFont typeface="Arial"/>
              <a:buChar char="■"/>
            </a:pPr>
            <a:r>
              <a:rPr lang="en-US" sz="1800" dirty="0">
                <a:solidFill>
                  <a:schemeClr val="dk1"/>
                </a:solidFill>
              </a:rPr>
              <a:t>Coining to form end of serration post </a:t>
            </a:r>
            <a:r>
              <a:rPr lang="en-US" sz="1800" dirty="0" smtClean="0">
                <a:solidFill>
                  <a:schemeClr val="dk1"/>
                </a:solidFill>
              </a:rPr>
              <a:t>rolling</a:t>
            </a:r>
            <a:endParaRPr lang="en-US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245</Words>
  <Application>Microsoft Office PowerPoint</Application>
  <PresentationFormat>On-screen Show (4:3)</PresentationFormat>
  <Paragraphs>39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CCM-87: Short T-bar No Profile Grind (Gen 5)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Windows User</cp:lastModifiedBy>
  <cp:revision>18</cp:revision>
  <dcterms:modified xsi:type="dcterms:W3CDTF">2015-06-08T17:39:49Z</dcterms:modified>
</cp:coreProperties>
</file>