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7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RCM-93: Gates Revised Tooth Geometry (Deep)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915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the Gates Deep Tooth Design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robustness to BOD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Baseline against current design for capability, durability, and noise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use in applications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Baseline results </a:t>
            </a:r>
            <a:r>
              <a:rPr lang="en-US" sz="2000" dirty="0" smtClean="0">
                <a:solidFill>
                  <a:schemeClr val="dk1"/>
                </a:solidFill>
              </a:rPr>
              <a:t>complete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complete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Team: </a:t>
            </a:r>
            <a:r>
              <a:rPr lang="en-US" sz="2000" dirty="0" smtClean="0">
                <a:solidFill>
                  <a:schemeClr val="dk1"/>
                </a:solidFill>
              </a:rPr>
              <a:t>Emily Stilwell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REPS application </a:t>
            </a:r>
            <a:r>
              <a:rPr lang="en-US" sz="2000" dirty="0" smtClean="0">
                <a:solidFill>
                  <a:schemeClr val="dk1"/>
                </a:solidFill>
              </a:rPr>
              <a:t>teams – lead program is C1XX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Move to close - 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Validated </a:t>
            </a:r>
            <a:r>
              <a:rPr lang="en-US" sz="1800" dirty="0" smtClean="0">
                <a:solidFill>
                  <a:schemeClr val="dk1"/>
                </a:solidFill>
              </a:rPr>
              <a:t>with </a:t>
            </a:r>
            <a:r>
              <a:rPr lang="en-US" sz="1800" dirty="0" smtClean="0">
                <a:solidFill>
                  <a:schemeClr val="dk1"/>
                </a:solidFill>
              </a:rPr>
              <a:t>C1YX and L </a:t>
            </a:r>
            <a:r>
              <a:rPr lang="en-US" sz="1800" dirty="0" smtClean="0">
                <a:solidFill>
                  <a:schemeClr val="dk1"/>
                </a:solidFill>
              </a:rPr>
              <a:t>durability requirements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Small decrease in C1XX noise </a:t>
            </a:r>
            <a:r>
              <a:rPr lang="en-US" sz="1800" dirty="0" smtClean="0">
                <a:solidFill>
                  <a:schemeClr val="dk1"/>
                </a:solidFill>
              </a:rPr>
              <a:t>levels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No piece price impact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P552/S550 pursuing for friction improvements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C1XX will go into production with deep tooth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Deep tooth is recommended for future programs/pursuits</a:t>
            </a: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level noise stand development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Component level nois</a:t>
            </a:r>
            <a:r>
              <a:rPr lang="en-US" sz="1800" dirty="0" smtClean="0">
                <a:solidFill>
                  <a:schemeClr val="dk1"/>
                </a:solidFill>
              </a:rPr>
              <a:t>e correlation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System level validation 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RCM-93: Gates Revised Tooth Geometry (Deep)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146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RCM-93: Gates Revised Tooth Geometry (Deep)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Paquette, Emily</cp:lastModifiedBy>
  <cp:revision>16</cp:revision>
  <dcterms:modified xsi:type="dcterms:W3CDTF">2015-09-02T12:59:45Z</dcterms:modified>
</cp:coreProperties>
</file>