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778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CM-94: Develop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Alternative Belt Supplier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Validate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 solutions offered by alternate belt suppliers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Validate for durability</a:t>
            </a:r>
            <a:r>
              <a:rPr lang="en-US" sz="2000" dirty="0" smtClean="0">
                <a:solidFill>
                  <a:schemeClr val="dk1"/>
                </a:solidFill>
              </a:rPr>
              <a:t>, noise, and cost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dirty="0" smtClean="0">
                <a:solidFill>
                  <a:schemeClr val="dk1"/>
                </a:solidFill>
              </a:rPr>
              <a:t>Expand and develop a competitive supply base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dirty="0">
                <a:solidFill>
                  <a:schemeClr val="dk1"/>
                </a:solidFill>
              </a:rPr>
              <a:t>Baseline against current design for capability, durability, and </a:t>
            </a:r>
            <a:r>
              <a:rPr lang="en-US" sz="2000" dirty="0" smtClean="0">
                <a:solidFill>
                  <a:schemeClr val="dk1"/>
                </a:solidFill>
              </a:rPr>
              <a:t>noise</a:t>
            </a: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Make sourcing recommendations</a:t>
            </a:r>
            <a:endParaRPr lang="en-US" sz="2000" dirty="0">
              <a:solidFill>
                <a:schemeClr val="dk1"/>
              </a:solidFill>
            </a:endParaRP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dirty="0">
                <a:solidFill>
                  <a:schemeClr val="dk1"/>
                </a:solidFill>
              </a:rPr>
              <a:t>Design strategy for use in </a:t>
            </a:r>
            <a:r>
              <a:rPr lang="en-US" sz="2000" dirty="0" smtClean="0">
                <a:solidFill>
                  <a:schemeClr val="dk1"/>
                </a:solidFill>
              </a:rPr>
              <a:t>applications</a:t>
            </a:r>
            <a:endParaRPr lang="en-US" sz="2000" dirty="0">
              <a:solidFill>
                <a:schemeClr val="dk1"/>
              </a:solidFill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Baseline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noise complete end of year 2015</a:t>
            </a:r>
            <a:endParaRPr lang="en-US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System </a:t>
            </a:r>
            <a:r>
              <a:rPr lang="en-US" sz="2000" dirty="0">
                <a:solidFill>
                  <a:schemeClr val="dk1"/>
                </a:solidFill>
              </a:rPr>
              <a:t>validation results for T1XX expected </a:t>
            </a:r>
            <a:r>
              <a:rPr lang="en-US" sz="2000" dirty="0" smtClean="0">
                <a:solidFill>
                  <a:schemeClr val="dk1"/>
                </a:solidFill>
              </a:rPr>
              <a:t>Q1 2016</a:t>
            </a: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strategy complete end of year 2015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Team: </a:t>
            </a:r>
            <a:r>
              <a:rPr lang="en-US" sz="2000" dirty="0" smtClean="0">
                <a:solidFill>
                  <a:schemeClr val="dk1"/>
                </a:solidFill>
              </a:rPr>
              <a:t>Emily Stilwell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smtClean="0">
                <a:solidFill>
                  <a:schemeClr val="dk1"/>
                </a:solidFill>
              </a:rPr>
              <a:t>REPS application </a:t>
            </a:r>
            <a:r>
              <a:rPr lang="en-US" sz="2000" dirty="0" smtClean="0">
                <a:solidFill>
                  <a:schemeClr val="dk1"/>
                </a:solidFill>
              </a:rPr>
              <a:t>teams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172200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02SE</a:t>
            </a:r>
            <a:r>
              <a:rPr lang="en-US" sz="1600" dirty="0" smtClean="0">
                <a:solidFill>
                  <a:schemeClr val="dk1"/>
                </a:solidFill>
              </a:rPr>
              <a:t>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105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Targeted alternativ</a:t>
            </a:r>
            <a:r>
              <a:rPr lang="en-US" sz="1800" dirty="0" smtClean="0">
                <a:solidFill>
                  <a:schemeClr val="dk1"/>
                </a:solidFill>
              </a:rPr>
              <a:t>e supplier is </a:t>
            </a:r>
            <a:r>
              <a:rPr lang="en-US" sz="1800" dirty="0" err="1" smtClean="0">
                <a:solidFill>
                  <a:schemeClr val="dk1"/>
                </a:solidFill>
              </a:rPr>
              <a:t>Dayco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Completed </a:t>
            </a:r>
            <a:r>
              <a:rPr lang="en-US" sz="1800" dirty="0" smtClean="0">
                <a:solidFill>
                  <a:schemeClr val="dk1"/>
                </a:solidFill>
              </a:rPr>
              <a:t>component level durability using C1YX requirements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C1UX noise comparable to Gates</a:t>
            </a:r>
            <a:endParaRPr lang="en-US" sz="1800" dirty="0" smtClean="0">
              <a:solidFill>
                <a:schemeClr val="dk1"/>
              </a:solidFill>
            </a:endParaRP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Piece price reduction based on T1XX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Improved quality control systems over Gates</a:t>
            </a:r>
            <a:endParaRPr lang="en-US" sz="1800" dirty="0">
              <a:solidFill>
                <a:schemeClr val="dk1"/>
              </a:solidFill>
            </a:endParaRPr>
          </a:p>
          <a:p>
            <a:pPr marL="723900" lvl="2" indent="0">
              <a:buSzPct val="10000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571500" marR="0" lvl="1" indent="-15240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25526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Durability stand priority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Noise stand </a:t>
            </a:r>
            <a:r>
              <a:rPr lang="en-US" sz="1800" dirty="0" smtClean="0">
                <a:solidFill>
                  <a:schemeClr val="dk1"/>
                </a:solidFill>
              </a:rPr>
              <a:t>priority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level noise stand development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029200" y="3771900"/>
            <a:ext cx="3886200" cy="24765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More </a:t>
            </a:r>
            <a:r>
              <a:rPr lang="en-US" sz="1800" dirty="0" smtClean="0">
                <a:solidFill>
                  <a:schemeClr val="dk1"/>
                </a:solidFill>
              </a:rPr>
              <a:t>noise samples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System level durability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53000" y="699654"/>
            <a:ext cx="3657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02SE15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RCM-94: Develop Alternative Belt Supplier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158</Words>
  <Application>Microsoft Office PowerPoint</Application>
  <PresentationFormat>On-screen Show (4:3)</PresentationFormat>
  <Paragraphs>36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RCM-94: Develop Alternative Belt Supplier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Paquette, Emily</cp:lastModifiedBy>
  <cp:revision>14</cp:revision>
  <dcterms:modified xsi:type="dcterms:W3CDTF">2015-09-02T12:51:19Z</dcterms:modified>
</cp:coreProperties>
</file>