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985000" cy="92837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77" autoAdjust="0"/>
    <p:restoredTop sz="94660"/>
  </p:normalViewPr>
  <p:slideViewPr>
    <p:cSldViewPr>
      <p:cViewPr varScale="1">
        <p:scale>
          <a:sx n="116" d="100"/>
          <a:sy n="116" d="100"/>
        </p:scale>
        <p:origin x="-18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55953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71575" y="695325"/>
            <a:ext cx="4641849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55953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791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numCol="1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numCol="1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5908675"/>
            <a:ext cx="2362200" cy="67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089025" y="2819400"/>
            <a:ext cx="6931024" cy="53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ctr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095499" y="-342900"/>
            <a:ext cx="49530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571999" y="2133599"/>
            <a:ext cx="61721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381000" y="152400"/>
            <a:ext cx="6172199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38481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103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31775" marR="0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477000" y="187325"/>
            <a:ext cx="2286000" cy="6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lvl="0">
              <a:buSzPct val="25000"/>
            </a:pPr>
            <a:r>
              <a:rPr lang="en-US" sz="2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CM-109:</a:t>
            </a:r>
            <a:b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Non-</a:t>
            </a:r>
            <a:r>
              <a:rPr lang="en-US" sz="1800" b="1" i="0" u="none" strike="noStrike" cap="none" baseline="0" dirty="0" err="1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delashed</a:t>
            </a:r>
            <a:r>
              <a:rPr lang="en-US" sz="1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Pinion</a:t>
            </a:r>
            <a:endParaRPr lang="en-US" sz="2800" b="1" i="0" u="none" strike="noStrike" cap="none" baseline="0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52400" y="1104002"/>
            <a:ext cx="4495800" cy="5601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rmAutofit fontScale="92500" lnSpcReduction="20000"/>
          </a:bodyPr>
          <a:lstStyle/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Non-</a:t>
            </a:r>
            <a:r>
              <a:rPr lang="en-US" sz="2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delash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design for BMW SPEPS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XX</a:t>
            </a:r>
            <a:endParaRPr lang="en-US" sz="24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Acceptable pinion axial lash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Acceptable NVH performance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err="1">
                <a:solidFill>
                  <a:schemeClr val="dk1"/>
                </a:solidFill>
              </a:rPr>
              <a:t>B</a:t>
            </a:r>
            <a:r>
              <a:rPr lang="en-US" sz="2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ackdrive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performance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228600"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Print changes for rack and assist mech. housings (1-2 weeks)</a:t>
            </a:r>
          </a:p>
          <a:p>
            <a:pPr lvl="1" indent="-228600"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Ordering components (4-6 weeks)</a:t>
            </a:r>
          </a:p>
          <a:p>
            <a:pPr lvl="1" indent="-228600"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NVH evaluations (1-2 weeks)</a:t>
            </a:r>
          </a:p>
          <a:p>
            <a:pPr lvl="1" indent="-228600"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Pre &amp; Post pinion axial lash check  (1 week)</a:t>
            </a:r>
          </a:p>
          <a:p>
            <a:pPr indent="-228600">
              <a:spcBef>
                <a:spcPts val="400"/>
              </a:spcBef>
              <a:buSzPct val="75000"/>
              <a:buFont typeface="Arial"/>
              <a:buChar char="−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Members/Customers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Team names: Jason </a:t>
            </a:r>
            <a:r>
              <a:rPr lang="en-US" sz="2000" dirty="0" err="1" smtClean="0">
                <a:solidFill>
                  <a:schemeClr val="dk1"/>
                </a:solidFill>
              </a:rPr>
              <a:t>Kandal</a:t>
            </a:r>
            <a:endParaRPr lang="en-US" sz="2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228600"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r>
              <a:rPr lang="en-US" sz="2000" dirty="0">
                <a:solidFill>
                  <a:schemeClr val="dk1"/>
                </a:solidFill>
              </a:rPr>
              <a:t>: BMW (PSA currently in DV stage with similar design)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6652501" y="699650"/>
            <a:ext cx="2262899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23FE16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7"/>
          <a:stretch/>
        </p:blipFill>
        <p:spPr bwMode="auto">
          <a:xfrm>
            <a:off x="5480221" y="1104001"/>
            <a:ext cx="3657600" cy="25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9"/>
          <a:stretch/>
        </p:blipFill>
        <p:spPr bwMode="auto">
          <a:xfrm>
            <a:off x="5480221" y="4038600"/>
            <a:ext cx="3657600" cy="270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27485" y="2286000"/>
            <a:ext cx="113364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Current Design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5491252" y="5250762"/>
            <a:ext cx="141096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Non-Delash Design</a:t>
            </a:r>
            <a:endParaRPr lang="en-US" sz="1100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4572000" cy="51053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Update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FEA Complete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Results showed acceptable levels of stress in housings at LMC &amp; MMC</a:t>
            </a:r>
          </a:p>
          <a:p>
            <a:pPr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Print Changes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New machined from solid parts to be ordered as soon as print changes are complete (Rack &amp; Assist Mech. Hsg)</a:t>
            </a:r>
          </a:p>
        </p:txBody>
      </p:sp>
      <p:sp>
        <p:nvSpPr>
          <p:cNvPr id="8" name="Shape 112"/>
          <p:cNvSpPr txBox="1">
            <a:spLocks/>
          </p:cNvSpPr>
          <p:nvPr/>
        </p:nvSpPr>
        <p:spPr>
          <a:xfrm>
            <a:off x="4985759" y="3733800"/>
            <a:ext cx="3886200" cy="25146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numCol="1" anchor="t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31775" marR="0" indent="-1174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571500" marR="0" indent="-133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74725" marR="0" indent="-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17625" marR="0" indent="-16192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716088" marR="0" indent="-16351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173288" marR="0" indent="-16351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630488" marR="0" indent="-16351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087688" marR="0" indent="-16351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544888" marR="0" indent="-163512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indent="0">
              <a:spcBef>
                <a:spcPts val="0"/>
              </a:spcBef>
              <a:buSzPct val="25000"/>
              <a:buFont typeface="Arial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Next Actions:</a:t>
            </a:r>
          </a:p>
          <a:p>
            <a:pPr indent="-250825">
              <a:spcBef>
                <a:spcPts val="400"/>
              </a:spcBef>
              <a:buSzPct val="100000"/>
              <a:buFont typeface="Aria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Order components</a:t>
            </a:r>
          </a:p>
          <a:p>
            <a:pPr marL="0" indent="0">
              <a:spcBef>
                <a:spcPts val="400"/>
              </a:spcBef>
              <a:buSzPct val="100000"/>
              <a:buNone/>
            </a:pPr>
            <a:endParaRPr lang="en-US" sz="2000" dirty="0" smtClean="0">
              <a:solidFill>
                <a:schemeClr val="dk1"/>
              </a:solidFill>
            </a:endParaRPr>
          </a:p>
          <a:p>
            <a:pPr indent="-250825">
              <a:buSzPct val="100000"/>
              <a:buFont typeface="Arial"/>
              <a:buChar char="■"/>
            </a:pPr>
            <a:endParaRPr lang="en-US" sz="1800" dirty="0" smtClean="0">
              <a:solidFill>
                <a:schemeClr val="dk1"/>
              </a:solidFill>
            </a:endParaRPr>
          </a:p>
        </p:txBody>
      </p:sp>
      <p:sp>
        <p:nvSpPr>
          <p:cNvPr id="10" name="Shape 112"/>
          <p:cNvSpPr txBox="1">
            <a:spLocks/>
          </p:cNvSpPr>
          <p:nvPr/>
        </p:nvSpPr>
        <p:spPr>
          <a:xfrm>
            <a:off x="4985759" y="1143000"/>
            <a:ext cx="3886200" cy="25146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numCol="1" anchor="t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31775" marR="0" indent="-1174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571500" marR="0" indent="-133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74725" marR="0" indent="-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17625" marR="0" indent="-16192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716088" marR="0" indent="-16351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173288" marR="0" indent="-16351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630488" marR="0" indent="-16351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087688" marR="0" indent="-16351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544888" marR="0" indent="-163512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indent="0">
              <a:spcBef>
                <a:spcPts val="0"/>
              </a:spcBef>
              <a:buSzPct val="25000"/>
              <a:buFont typeface="Arial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Challenges:</a:t>
            </a:r>
          </a:p>
          <a:p>
            <a:pPr indent="-250825">
              <a:spcBef>
                <a:spcPts val="400"/>
              </a:spcBef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Supplier timing</a:t>
            </a:r>
          </a:p>
          <a:p>
            <a:pPr indent="-250825">
              <a:spcBef>
                <a:spcPts val="400"/>
              </a:spcBef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CAD support for print changes if necessary</a:t>
            </a:r>
          </a:p>
          <a:p>
            <a:pPr indent="-250825">
              <a:spcBef>
                <a:spcPts val="400"/>
              </a:spcBef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Part/vehicle availability for NVH</a:t>
            </a:r>
          </a:p>
        </p:txBody>
      </p:sp>
      <p:sp>
        <p:nvSpPr>
          <p:cNvPr id="11" name="Shape 10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lvl="0">
              <a:buSzPct val="25000"/>
            </a:pPr>
            <a:r>
              <a:rPr lang="en-US" sz="2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CM-109:</a:t>
            </a:r>
            <a:b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Non-</a:t>
            </a:r>
            <a:r>
              <a:rPr lang="en-US" sz="1800" b="1" i="0" u="none" strike="noStrike" cap="none" baseline="0" dirty="0" err="1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delashed</a:t>
            </a:r>
            <a:r>
              <a:rPr lang="en-US" sz="1800" b="1" dirty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pinion</a:t>
            </a:r>
            <a:endParaRPr lang="en-US" sz="2800" b="1" i="0" u="none" strike="noStrike" cap="none" baseline="0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Shape 105"/>
          <p:cNvSpPr txBox="1"/>
          <p:nvPr/>
        </p:nvSpPr>
        <p:spPr>
          <a:xfrm>
            <a:off x="6652501" y="699650"/>
            <a:ext cx="2262899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23FE16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157</Words>
  <Application>Microsoft Office PowerPoint</Application>
  <PresentationFormat>On-screen Show (4:3)</PresentationFormat>
  <Paragraphs>34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Nexteer PPT_template</vt:lpstr>
      <vt:lpstr>CCM-109: Non-delashed Pinion</vt:lpstr>
      <vt:lpstr>CCM-109: Non-delashed pinion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FE134: Nexstep Medical Assist</dc:title>
  <dc:creator>von Matt, Nik A</dc:creator>
  <cp:lastModifiedBy>Nexteer Employee</cp:lastModifiedBy>
  <cp:revision>31</cp:revision>
  <dcterms:modified xsi:type="dcterms:W3CDTF">2016-02-24T13:55:12Z</dcterms:modified>
</cp:coreProperties>
</file>